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28" r:id="rId5"/>
    <p:sldId id="329" r:id="rId6"/>
    <p:sldId id="330" r:id="rId7"/>
    <p:sldId id="331" r:id="rId8"/>
    <p:sldId id="332" r:id="rId9"/>
    <p:sldId id="417" r:id="rId10"/>
    <p:sldId id="425" r:id="rId11"/>
    <p:sldId id="333" r:id="rId12"/>
    <p:sldId id="335" r:id="rId13"/>
    <p:sldId id="336" r:id="rId14"/>
    <p:sldId id="337" r:id="rId15"/>
    <p:sldId id="427" r:id="rId16"/>
    <p:sldId id="426" r:id="rId17"/>
    <p:sldId id="428" r:id="rId18"/>
    <p:sldId id="429" r:id="rId19"/>
    <p:sldId id="430" r:id="rId20"/>
    <p:sldId id="437" r:id="rId21"/>
    <p:sldId id="439" r:id="rId22"/>
    <p:sldId id="438" r:id="rId23"/>
    <p:sldId id="440" r:id="rId24"/>
    <p:sldId id="431" r:id="rId25"/>
    <p:sldId id="432" r:id="rId26"/>
    <p:sldId id="433" r:id="rId27"/>
    <p:sldId id="434" r:id="rId28"/>
    <p:sldId id="435" r:id="rId29"/>
    <p:sldId id="436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347" r:id="rId44"/>
    <p:sldId id="348" r:id="rId45"/>
    <p:sldId id="349" r:id="rId46"/>
    <p:sldId id="350" r:id="rId47"/>
    <p:sldId id="351" r:id="rId48"/>
    <p:sldId id="352" r:id="rId49"/>
    <p:sldId id="454" r:id="rId50"/>
    <p:sldId id="455" r:id="rId51"/>
    <p:sldId id="468" r:id="rId52"/>
    <p:sldId id="459" r:id="rId53"/>
    <p:sldId id="456" r:id="rId54"/>
    <p:sldId id="464" r:id="rId55"/>
    <p:sldId id="465" r:id="rId56"/>
    <p:sldId id="466" r:id="rId57"/>
    <p:sldId id="467" r:id="rId58"/>
    <p:sldId id="469" r:id="rId59"/>
    <p:sldId id="343" r:id="rId60"/>
    <p:sldId id="472" r:id="rId61"/>
    <p:sldId id="338" r:id="rId62"/>
    <p:sldId id="340" r:id="rId63"/>
    <p:sldId id="339" r:id="rId64"/>
    <p:sldId id="473" r:id="rId65"/>
    <p:sldId id="478" r:id="rId66"/>
    <p:sldId id="461" r:id="rId67"/>
    <p:sldId id="462" r:id="rId68"/>
    <p:sldId id="463" r:id="rId69"/>
    <p:sldId id="486" r:id="rId70"/>
    <p:sldId id="470" r:id="rId71"/>
    <p:sldId id="471" r:id="rId72"/>
    <p:sldId id="476" r:id="rId73"/>
    <p:sldId id="477" r:id="rId74"/>
    <p:sldId id="474" r:id="rId75"/>
    <p:sldId id="479" r:id="rId76"/>
    <p:sldId id="480" r:id="rId77"/>
    <p:sldId id="481" r:id="rId78"/>
    <p:sldId id="482" r:id="rId79"/>
    <p:sldId id="483" r:id="rId80"/>
    <p:sldId id="484" r:id="rId81"/>
    <p:sldId id="485" r:id="rId8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B18BC-5745-4AA4-ADCB-CBCFB273025C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D9D4F5-EFD0-454F-A421-BCED35208D0D}">
      <dgm:prSet custT="1"/>
      <dgm:spPr/>
      <dgm:t>
        <a:bodyPr/>
        <a:lstStyle/>
        <a:p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gm:t>
    </dgm:pt>
    <dgm:pt modelId="{E1873D67-581D-4A25-BF06-C55B8AC878A4}" type="parTrans" cxnId="{2AA18F16-5E3D-4AD7-9BF8-7DF5C61AEE2F}">
      <dgm:prSet/>
      <dgm:spPr/>
      <dgm:t>
        <a:bodyPr/>
        <a:lstStyle/>
        <a:p>
          <a:endParaRPr lang="en-US"/>
        </a:p>
      </dgm:t>
    </dgm:pt>
    <dgm:pt modelId="{EF671096-FDC3-4054-B15B-468D393BFA92}" type="sibTrans" cxnId="{2AA18F16-5E3D-4AD7-9BF8-7DF5C61AEE2F}">
      <dgm:prSet/>
      <dgm:spPr/>
      <dgm:t>
        <a:bodyPr/>
        <a:lstStyle/>
        <a:p>
          <a:endParaRPr lang="en-US"/>
        </a:p>
      </dgm:t>
    </dgm:pt>
    <dgm:pt modelId="{4DFFDEA8-C940-4A30-90A4-30E38B9A957B}">
      <dgm:prSet/>
      <dgm:spPr/>
      <dgm:t>
        <a:bodyPr/>
        <a:lstStyle/>
        <a:p>
          <a:r>
            <a:rPr lang="es-ES" b="1" dirty="0"/>
            <a:t>MODALIDAD: </a:t>
          </a:r>
          <a:r>
            <a:rPr lang="es-ES" dirty="0"/>
            <a:t>Online</a:t>
          </a:r>
          <a:endParaRPr lang="en-US" dirty="0"/>
        </a:p>
      </dgm:t>
    </dgm:pt>
    <dgm:pt modelId="{A7EAC084-8655-4262-A2D5-9CEF0196D107}" type="parTrans" cxnId="{9AB44FC1-A669-4D8B-961E-71A947B6156F}">
      <dgm:prSet/>
      <dgm:spPr/>
      <dgm:t>
        <a:bodyPr/>
        <a:lstStyle/>
        <a:p>
          <a:endParaRPr lang="en-US"/>
        </a:p>
      </dgm:t>
    </dgm:pt>
    <dgm:pt modelId="{F672D975-E3B9-4F32-A5F1-D105473AB892}" type="sibTrans" cxnId="{9AB44FC1-A669-4D8B-961E-71A947B6156F}">
      <dgm:prSet/>
      <dgm:spPr/>
      <dgm:t>
        <a:bodyPr/>
        <a:lstStyle/>
        <a:p>
          <a:endParaRPr lang="en-US"/>
        </a:p>
      </dgm:t>
    </dgm:pt>
    <dgm:pt modelId="{AABC22EB-265F-4EBB-8442-8ADF41847811}">
      <dgm:prSet/>
      <dgm:spPr/>
      <dgm:t>
        <a:bodyPr/>
        <a:lstStyle/>
        <a:p>
          <a:r>
            <a:rPr lang="es-ES" b="1" dirty="0"/>
            <a:t>FECHAS y HORARIO: </a:t>
          </a:r>
          <a:r>
            <a:rPr lang="es-ES" dirty="0"/>
            <a:t>Del 14, 16, 21 y 23 de Marzo de 2023 de 15:00 – 19:00</a:t>
          </a:r>
          <a:br>
            <a:rPr lang="es-ES" dirty="0"/>
          </a:br>
          <a:br>
            <a:rPr lang="es-ES" dirty="0"/>
          </a:br>
          <a:endParaRPr lang="en-US" dirty="0"/>
        </a:p>
      </dgm:t>
    </dgm:pt>
    <dgm:pt modelId="{3CA5D821-C9DD-425A-AB04-7CF73E8B04F2}" type="parTrans" cxnId="{3F3DA823-A46D-48D8-94BD-C9B3A743A5AB}">
      <dgm:prSet/>
      <dgm:spPr/>
      <dgm:t>
        <a:bodyPr/>
        <a:lstStyle/>
        <a:p>
          <a:endParaRPr lang="en-US"/>
        </a:p>
      </dgm:t>
    </dgm:pt>
    <dgm:pt modelId="{A48347B0-CF44-41F4-BE68-E56BC5EDA901}" type="sibTrans" cxnId="{3F3DA823-A46D-48D8-94BD-C9B3A743A5AB}">
      <dgm:prSet/>
      <dgm:spPr/>
      <dgm:t>
        <a:bodyPr/>
        <a:lstStyle/>
        <a:p>
          <a:endParaRPr lang="en-US"/>
        </a:p>
      </dgm:t>
    </dgm:pt>
    <dgm:pt modelId="{4A99D65D-BA05-4D68-96B8-6E7895BE5EC4}" type="pres">
      <dgm:prSet presAssocID="{D85B18BC-5745-4AA4-ADCB-CBCFB273025C}" presName="vert0" presStyleCnt="0">
        <dgm:presLayoutVars>
          <dgm:dir/>
          <dgm:animOne val="branch"/>
          <dgm:animLvl val="lvl"/>
        </dgm:presLayoutVars>
      </dgm:prSet>
      <dgm:spPr/>
    </dgm:pt>
    <dgm:pt modelId="{C1D0CD58-5ACC-44F7-86B2-44970A66B01C}" type="pres">
      <dgm:prSet presAssocID="{14D9D4F5-EFD0-454F-A421-BCED35208D0D}" presName="thickLine" presStyleLbl="alignNode1" presStyleIdx="0" presStyleCnt="3"/>
      <dgm:spPr/>
    </dgm:pt>
    <dgm:pt modelId="{BE29E1B7-809C-4E85-A21E-8D5886A7ADFD}" type="pres">
      <dgm:prSet presAssocID="{14D9D4F5-EFD0-454F-A421-BCED35208D0D}" presName="horz1" presStyleCnt="0"/>
      <dgm:spPr/>
    </dgm:pt>
    <dgm:pt modelId="{8B7394D8-B877-4898-83BF-6BCE5BB0129A}" type="pres">
      <dgm:prSet presAssocID="{14D9D4F5-EFD0-454F-A421-BCED35208D0D}" presName="tx1" presStyleLbl="revTx" presStyleIdx="0" presStyleCnt="3"/>
      <dgm:spPr/>
    </dgm:pt>
    <dgm:pt modelId="{F4F0200A-8243-44C8-AE9D-A15C6863A25F}" type="pres">
      <dgm:prSet presAssocID="{14D9D4F5-EFD0-454F-A421-BCED35208D0D}" presName="vert1" presStyleCnt="0"/>
      <dgm:spPr/>
    </dgm:pt>
    <dgm:pt modelId="{A40C6DEB-D108-402C-A6F8-F5E173DFC9B8}" type="pres">
      <dgm:prSet presAssocID="{4DFFDEA8-C940-4A30-90A4-30E38B9A957B}" presName="thickLine" presStyleLbl="alignNode1" presStyleIdx="1" presStyleCnt="3"/>
      <dgm:spPr/>
    </dgm:pt>
    <dgm:pt modelId="{E005E4EE-DCF9-4159-8B90-2B52A82EEAD5}" type="pres">
      <dgm:prSet presAssocID="{4DFFDEA8-C940-4A30-90A4-30E38B9A957B}" presName="horz1" presStyleCnt="0"/>
      <dgm:spPr/>
    </dgm:pt>
    <dgm:pt modelId="{C36EEFB8-812C-42FE-9DB8-2081F1147CD3}" type="pres">
      <dgm:prSet presAssocID="{4DFFDEA8-C940-4A30-90A4-30E38B9A957B}" presName="tx1" presStyleLbl="revTx" presStyleIdx="1" presStyleCnt="3"/>
      <dgm:spPr/>
    </dgm:pt>
    <dgm:pt modelId="{87DF3914-AFAB-4E35-A268-D8A20C5B2DAE}" type="pres">
      <dgm:prSet presAssocID="{4DFFDEA8-C940-4A30-90A4-30E38B9A957B}" presName="vert1" presStyleCnt="0"/>
      <dgm:spPr/>
    </dgm:pt>
    <dgm:pt modelId="{1C072A2E-2B33-412E-A51B-1117F57067FE}" type="pres">
      <dgm:prSet presAssocID="{AABC22EB-265F-4EBB-8442-8ADF41847811}" presName="thickLine" presStyleLbl="alignNode1" presStyleIdx="2" presStyleCnt="3"/>
      <dgm:spPr/>
    </dgm:pt>
    <dgm:pt modelId="{DBFA0E61-1B3A-4206-8DC9-79305CA16D41}" type="pres">
      <dgm:prSet presAssocID="{AABC22EB-265F-4EBB-8442-8ADF41847811}" presName="horz1" presStyleCnt="0"/>
      <dgm:spPr/>
    </dgm:pt>
    <dgm:pt modelId="{D1A9E714-5312-4567-98E1-CD6006322551}" type="pres">
      <dgm:prSet presAssocID="{AABC22EB-265F-4EBB-8442-8ADF41847811}" presName="tx1" presStyleLbl="revTx" presStyleIdx="2" presStyleCnt="3"/>
      <dgm:spPr/>
    </dgm:pt>
    <dgm:pt modelId="{15BFF71A-AA5E-4F12-9B03-356CF14295FF}" type="pres">
      <dgm:prSet presAssocID="{AABC22EB-265F-4EBB-8442-8ADF41847811}" presName="vert1" presStyleCnt="0"/>
      <dgm:spPr/>
    </dgm:pt>
  </dgm:ptLst>
  <dgm:cxnLst>
    <dgm:cxn modelId="{2AA18F16-5E3D-4AD7-9BF8-7DF5C61AEE2F}" srcId="{D85B18BC-5745-4AA4-ADCB-CBCFB273025C}" destId="{14D9D4F5-EFD0-454F-A421-BCED35208D0D}" srcOrd="0" destOrd="0" parTransId="{E1873D67-581D-4A25-BF06-C55B8AC878A4}" sibTransId="{EF671096-FDC3-4054-B15B-468D393BFA92}"/>
    <dgm:cxn modelId="{4F61E021-2E0B-436C-9896-2150D7B7D7C6}" type="presOf" srcId="{D85B18BC-5745-4AA4-ADCB-CBCFB273025C}" destId="{4A99D65D-BA05-4D68-96B8-6E7895BE5EC4}" srcOrd="0" destOrd="0" presId="urn:microsoft.com/office/officeart/2008/layout/LinedList"/>
    <dgm:cxn modelId="{3F3DA823-A46D-48D8-94BD-C9B3A743A5AB}" srcId="{D85B18BC-5745-4AA4-ADCB-CBCFB273025C}" destId="{AABC22EB-265F-4EBB-8442-8ADF41847811}" srcOrd="2" destOrd="0" parTransId="{3CA5D821-C9DD-425A-AB04-7CF73E8B04F2}" sibTransId="{A48347B0-CF44-41F4-BE68-E56BC5EDA901}"/>
    <dgm:cxn modelId="{FCF5887A-01D6-4C3E-A9B9-C0344D9DE584}" type="presOf" srcId="{AABC22EB-265F-4EBB-8442-8ADF41847811}" destId="{D1A9E714-5312-4567-98E1-CD6006322551}" srcOrd="0" destOrd="0" presId="urn:microsoft.com/office/officeart/2008/layout/LinedList"/>
    <dgm:cxn modelId="{9449DF8B-8B07-4D14-986A-B7E6546C6950}" type="presOf" srcId="{4DFFDEA8-C940-4A30-90A4-30E38B9A957B}" destId="{C36EEFB8-812C-42FE-9DB8-2081F1147CD3}" srcOrd="0" destOrd="0" presId="urn:microsoft.com/office/officeart/2008/layout/LinedList"/>
    <dgm:cxn modelId="{7FFC8BBD-0F2E-4E81-B034-05D8A63F014C}" type="presOf" srcId="{14D9D4F5-EFD0-454F-A421-BCED35208D0D}" destId="{8B7394D8-B877-4898-83BF-6BCE5BB0129A}" srcOrd="0" destOrd="0" presId="urn:microsoft.com/office/officeart/2008/layout/LinedList"/>
    <dgm:cxn modelId="{9AB44FC1-A669-4D8B-961E-71A947B6156F}" srcId="{D85B18BC-5745-4AA4-ADCB-CBCFB273025C}" destId="{4DFFDEA8-C940-4A30-90A4-30E38B9A957B}" srcOrd="1" destOrd="0" parTransId="{A7EAC084-8655-4262-A2D5-9CEF0196D107}" sibTransId="{F672D975-E3B9-4F32-A5F1-D105473AB892}"/>
    <dgm:cxn modelId="{3B7D9E44-D07D-4FD6-B625-6209C4A37EB4}" type="presParOf" srcId="{4A99D65D-BA05-4D68-96B8-6E7895BE5EC4}" destId="{C1D0CD58-5ACC-44F7-86B2-44970A66B01C}" srcOrd="0" destOrd="0" presId="urn:microsoft.com/office/officeart/2008/layout/LinedList"/>
    <dgm:cxn modelId="{BF1A68DD-3407-44D3-A3C3-C6F508EA735B}" type="presParOf" srcId="{4A99D65D-BA05-4D68-96B8-6E7895BE5EC4}" destId="{BE29E1B7-809C-4E85-A21E-8D5886A7ADFD}" srcOrd="1" destOrd="0" presId="urn:microsoft.com/office/officeart/2008/layout/LinedList"/>
    <dgm:cxn modelId="{187FE87B-A2E2-4800-BB8E-E70FB137BA4F}" type="presParOf" srcId="{BE29E1B7-809C-4E85-A21E-8D5886A7ADFD}" destId="{8B7394D8-B877-4898-83BF-6BCE5BB0129A}" srcOrd="0" destOrd="0" presId="urn:microsoft.com/office/officeart/2008/layout/LinedList"/>
    <dgm:cxn modelId="{330E5400-BA45-497B-9ACA-1C8E2D4F86CF}" type="presParOf" srcId="{BE29E1B7-809C-4E85-A21E-8D5886A7ADFD}" destId="{F4F0200A-8243-44C8-AE9D-A15C6863A25F}" srcOrd="1" destOrd="0" presId="urn:microsoft.com/office/officeart/2008/layout/LinedList"/>
    <dgm:cxn modelId="{C5D3328E-609B-4F59-90D2-ABF450AB6A46}" type="presParOf" srcId="{4A99D65D-BA05-4D68-96B8-6E7895BE5EC4}" destId="{A40C6DEB-D108-402C-A6F8-F5E173DFC9B8}" srcOrd="2" destOrd="0" presId="urn:microsoft.com/office/officeart/2008/layout/LinedList"/>
    <dgm:cxn modelId="{13B6614A-C76E-4D47-BDA8-372D5A6B6193}" type="presParOf" srcId="{4A99D65D-BA05-4D68-96B8-6E7895BE5EC4}" destId="{E005E4EE-DCF9-4159-8B90-2B52A82EEAD5}" srcOrd="3" destOrd="0" presId="urn:microsoft.com/office/officeart/2008/layout/LinedList"/>
    <dgm:cxn modelId="{41CE3AF0-46E0-4A12-9AD5-02AEDC8EB23E}" type="presParOf" srcId="{E005E4EE-DCF9-4159-8B90-2B52A82EEAD5}" destId="{C36EEFB8-812C-42FE-9DB8-2081F1147CD3}" srcOrd="0" destOrd="0" presId="urn:microsoft.com/office/officeart/2008/layout/LinedList"/>
    <dgm:cxn modelId="{71051F46-15A1-4F70-B966-E2B77C542913}" type="presParOf" srcId="{E005E4EE-DCF9-4159-8B90-2B52A82EEAD5}" destId="{87DF3914-AFAB-4E35-A268-D8A20C5B2DAE}" srcOrd="1" destOrd="0" presId="urn:microsoft.com/office/officeart/2008/layout/LinedList"/>
    <dgm:cxn modelId="{E1111A5A-F499-4EBF-9C1B-702C1965700B}" type="presParOf" srcId="{4A99D65D-BA05-4D68-96B8-6E7895BE5EC4}" destId="{1C072A2E-2B33-412E-A51B-1117F57067FE}" srcOrd="4" destOrd="0" presId="urn:microsoft.com/office/officeart/2008/layout/LinedList"/>
    <dgm:cxn modelId="{CF9876BE-D722-458F-93B9-0F56763A10E9}" type="presParOf" srcId="{4A99D65D-BA05-4D68-96B8-6E7895BE5EC4}" destId="{DBFA0E61-1B3A-4206-8DC9-79305CA16D41}" srcOrd="5" destOrd="0" presId="urn:microsoft.com/office/officeart/2008/layout/LinedList"/>
    <dgm:cxn modelId="{6987DF5A-C841-4E22-9E0E-AFB65F35238D}" type="presParOf" srcId="{DBFA0E61-1B3A-4206-8DC9-79305CA16D41}" destId="{D1A9E714-5312-4567-98E1-CD6006322551}" srcOrd="0" destOrd="0" presId="urn:microsoft.com/office/officeart/2008/layout/LinedList"/>
    <dgm:cxn modelId="{A0C76E00-29D0-41C8-9000-1B222A201535}" type="presParOf" srcId="{DBFA0E61-1B3A-4206-8DC9-79305CA16D41}" destId="{15BFF71A-AA5E-4F12-9B03-356CF14295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9C3AFA-DA17-48A9-9130-2CEF46A51CAE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92789E8-DFE4-4509-9D34-B36ACCF42C48}">
      <dgm:prSet/>
      <dgm:spPr/>
      <dgm:t>
        <a:bodyPr/>
        <a:lstStyle/>
        <a:p>
          <a:r>
            <a:rPr lang="es-ES"/>
            <a:t>Introducción a Power Automate</a:t>
          </a:r>
          <a:endParaRPr lang="en-US"/>
        </a:p>
      </dgm:t>
    </dgm:pt>
    <dgm:pt modelId="{3B52C565-897D-4502-B377-B25ED5AAB973}" type="parTrans" cxnId="{1E5F8E50-39D5-411E-A157-94D860CFE07C}">
      <dgm:prSet/>
      <dgm:spPr/>
      <dgm:t>
        <a:bodyPr/>
        <a:lstStyle/>
        <a:p>
          <a:endParaRPr lang="en-US"/>
        </a:p>
      </dgm:t>
    </dgm:pt>
    <dgm:pt modelId="{B7A75E79-F7D6-41FD-B7A5-00D148AB8D06}" type="sibTrans" cxnId="{1E5F8E50-39D5-411E-A157-94D860CFE07C}">
      <dgm:prSet/>
      <dgm:spPr/>
      <dgm:t>
        <a:bodyPr/>
        <a:lstStyle/>
        <a:p>
          <a:endParaRPr lang="en-US"/>
        </a:p>
      </dgm:t>
    </dgm:pt>
    <dgm:pt modelId="{D14C3F7F-305D-4166-B341-259439D7BBAA}">
      <dgm:prSet/>
      <dgm:spPr/>
      <dgm:t>
        <a:bodyPr/>
        <a:lstStyle/>
        <a:p>
          <a:r>
            <a:rPr lang="es-ES" dirty="0"/>
            <a:t>Crear flujos en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endParaRPr lang="en-US" dirty="0"/>
        </a:p>
      </dgm:t>
    </dgm:pt>
    <dgm:pt modelId="{1D135600-B039-4FDC-8EF7-5BE0AC166646}" type="parTrans" cxnId="{179D9918-1F73-47B4-9A7D-3456D6B8DA78}">
      <dgm:prSet/>
      <dgm:spPr/>
      <dgm:t>
        <a:bodyPr/>
        <a:lstStyle/>
        <a:p>
          <a:endParaRPr lang="en-US"/>
        </a:p>
      </dgm:t>
    </dgm:pt>
    <dgm:pt modelId="{A5ACD11C-3D4B-4D19-AC12-E35F13572588}" type="sibTrans" cxnId="{179D9918-1F73-47B4-9A7D-3456D6B8DA78}">
      <dgm:prSet/>
      <dgm:spPr/>
      <dgm:t>
        <a:bodyPr/>
        <a:lstStyle/>
        <a:p>
          <a:endParaRPr lang="en-US"/>
        </a:p>
      </dgm:t>
    </dgm:pt>
    <dgm:pt modelId="{CF27F909-8CC2-4844-9864-6F3183E00EB1}">
      <dgm:prSet/>
      <dgm:spPr/>
      <dgm:t>
        <a:bodyPr/>
        <a:lstStyle/>
        <a:p>
          <a:r>
            <a:rPr lang="es-ES" dirty="0"/>
            <a:t>Trabajar con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Automate</a:t>
          </a:r>
          <a:r>
            <a:rPr lang="es-ES" dirty="0"/>
            <a:t> para escritorio</a:t>
          </a:r>
          <a:endParaRPr lang="en-US" dirty="0"/>
        </a:p>
      </dgm:t>
    </dgm:pt>
    <dgm:pt modelId="{EABC1510-3C47-45A2-A322-8386769407F7}" type="parTrans" cxnId="{CE571CB9-7D69-404C-AFC7-57CAEEB5D47E}">
      <dgm:prSet/>
      <dgm:spPr/>
      <dgm:t>
        <a:bodyPr/>
        <a:lstStyle/>
        <a:p>
          <a:endParaRPr lang="en-US"/>
        </a:p>
      </dgm:t>
    </dgm:pt>
    <dgm:pt modelId="{D67B3FC7-DAAF-460B-AF48-CADDA55016EF}" type="sibTrans" cxnId="{CE571CB9-7D69-404C-AFC7-57CAEEB5D47E}">
      <dgm:prSet/>
      <dgm:spPr/>
      <dgm:t>
        <a:bodyPr/>
        <a:lstStyle/>
        <a:p>
          <a:endParaRPr lang="en-US"/>
        </a:p>
      </dgm:t>
    </dgm:pt>
    <dgm:pt modelId="{C8C795E9-FF07-40A5-90BD-D789F370BC20}">
      <dgm:prSet/>
      <dgm:spPr/>
      <dgm:t>
        <a:bodyPr/>
        <a:lstStyle/>
        <a:p>
          <a:r>
            <a:rPr lang="es-ES" b="0" dirty="0"/>
            <a:t>Integrar </a:t>
          </a:r>
          <a:r>
            <a:rPr lang="es-ES" b="0" dirty="0" err="1"/>
            <a:t>Power</a:t>
          </a:r>
          <a:r>
            <a:rPr lang="es-ES" b="0" dirty="0"/>
            <a:t> </a:t>
          </a:r>
          <a:r>
            <a:rPr lang="es-ES" b="0" dirty="0" err="1"/>
            <a:t>Automate</a:t>
          </a:r>
          <a:r>
            <a:rPr lang="es-ES" b="0" dirty="0"/>
            <a:t> con otras tecnologías</a:t>
          </a:r>
          <a:endParaRPr lang="en-US" b="0" dirty="0"/>
        </a:p>
      </dgm:t>
    </dgm:pt>
    <dgm:pt modelId="{8689166C-6D2A-481F-90F2-4FB5BF2F6C33}" type="parTrans" cxnId="{7E29AD81-F3DC-4FA3-9856-19394BE33571}">
      <dgm:prSet/>
      <dgm:spPr/>
      <dgm:t>
        <a:bodyPr/>
        <a:lstStyle/>
        <a:p>
          <a:endParaRPr lang="en-US"/>
        </a:p>
      </dgm:t>
    </dgm:pt>
    <dgm:pt modelId="{486B247C-B57B-4FA3-8DFB-291B8BD7556D}" type="sibTrans" cxnId="{7E29AD81-F3DC-4FA3-9856-19394BE33571}">
      <dgm:prSet/>
      <dgm:spPr/>
      <dgm:t>
        <a:bodyPr/>
        <a:lstStyle/>
        <a:p>
          <a:endParaRPr lang="en-US"/>
        </a:p>
      </dgm:t>
    </dgm:pt>
    <dgm:pt modelId="{B6694E1E-8E37-4E53-9A28-5576E279A11E}">
      <dgm:prSet/>
      <dgm:spPr/>
      <dgm:t>
        <a:bodyPr/>
        <a:lstStyle/>
        <a:p>
          <a:r>
            <a:rPr lang="es-ES" b="0"/>
            <a:t>Implementar lógica avanzada</a:t>
          </a:r>
          <a:endParaRPr lang="en-US" b="0"/>
        </a:p>
      </dgm:t>
    </dgm:pt>
    <dgm:pt modelId="{62D25BC1-A9CB-4FA8-BE27-70D181329620}" type="parTrans" cxnId="{0CA47175-1E4E-42CA-8CC1-A6985AE731AB}">
      <dgm:prSet/>
      <dgm:spPr/>
      <dgm:t>
        <a:bodyPr/>
        <a:lstStyle/>
        <a:p>
          <a:endParaRPr lang="en-US"/>
        </a:p>
      </dgm:t>
    </dgm:pt>
    <dgm:pt modelId="{C14074DD-2EFB-4422-B4F6-2F558AC0B9CB}" type="sibTrans" cxnId="{0CA47175-1E4E-42CA-8CC1-A6985AE731AB}">
      <dgm:prSet/>
      <dgm:spPr/>
      <dgm:t>
        <a:bodyPr/>
        <a:lstStyle/>
        <a:p>
          <a:endParaRPr lang="en-US"/>
        </a:p>
      </dgm:t>
    </dgm:pt>
    <dgm:pt modelId="{7A07BAEE-49AB-4555-AC3F-83A6C1C66FC3}">
      <dgm:prSet/>
      <dgm:spPr/>
      <dgm:t>
        <a:bodyPr/>
        <a:lstStyle/>
        <a:p>
          <a:r>
            <a:rPr lang="es-ES" b="0"/>
            <a:t>Compartir y colaborar con Power Automate</a:t>
          </a:r>
          <a:endParaRPr lang="en-US" b="0"/>
        </a:p>
      </dgm:t>
    </dgm:pt>
    <dgm:pt modelId="{1475B6E0-AD14-499E-A5FF-7390359A4C10}" type="parTrans" cxnId="{022BBE23-1C30-4DE3-9CC4-6473E132547E}">
      <dgm:prSet/>
      <dgm:spPr/>
      <dgm:t>
        <a:bodyPr/>
        <a:lstStyle/>
        <a:p>
          <a:endParaRPr lang="en-US"/>
        </a:p>
      </dgm:t>
    </dgm:pt>
    <dgm:pt modelId="{85BCCE35-8EAC-43E1-853C-5E625AC4D79F}" type="sibTrans" cxnId="{022BBE23-1C30-4DE3-9CC4-6473E132547E}">
      <dgm:prSet/>
      <dgm:spPr/>
      <dgm:t>
        <a:bodyPr/>
        <a:lstStyle/>
        <a:p>
          <a:endParaRPr lang="en-US"/>
        </a:p>
      </dgm:t>
    </dgm:pt>
    <dgm:pt modelId="{4089C8D2-51B1-4E2D-A83C-8DA44A6D02B0}">
      <dgm:prSet/>
      <dgm:spPr/>
      <dgm:t>
        <a:bodyPr/>
        <a:lstStyle/>
        <a:p>
          <a:r>
            <a:rPr lang="es-ES" b="0"/>
            <a:t>Desarrollar experiencia con Power Automate para escritorio</a:t>
          </a:r>
          <a:endParaRPr lang="en-US" b="0"/>
        </a:p>
      </dgm:t>
    </dgm:pt>
    <dgm:pt modelId="{1C768464-E96D-4DCF-AC64-D3FBCB522E1A}" type="parTrans" cxnId="{56388706-9F51-44C2-B1E0-C8F8EC6C8DC5}">
      <dgm:prSet/>
      <dgm:spPr/>
      <dgm:t>
        <a:bodyPr/>
        <a:lstStyle/>
        <a:p>
          <a:endParaRPr lang="en-US"/>
        </a:p>
      </dgm:t>
    </dgm:pt>
    <dgm:pt modelId="{5E43688B-03E4-4CB7-BEC2-9FDBB15A9ACA}" type="sibTrans" cxnId="{56388706-9F51-44C2-B1E0-C8F8EC6C8DC5}">
      <dgm:prSet/>
      <dgm:spPr/>
      <dgm:t>
        <a:bodyPr/>
        <a:lstStyle/>
        <a:p>
          <a:endParaRPr lang="en-US"/>
        </a:p>
      </dgm:t>
    </dgm:pt>
    <dgm:pt modelId="{06BDFCDC-0125-4ABC-908B-64AD2DDA302E}" type="pres">
      <dgm:prSet presAssocID="{EF9C3AFA-DA17-48A9-9130-2CEF46A51CAE}" presName="vert0" presStyleCnt="0">
        <dgm:presLayoutVars>
          <dgm:dir/>
          <dgm:animOne val="branch"/>
          <dgm:animLvl val="lvl"/>
        </dgm:presLayoutVars>
      </dgm:prSet>
      <dgm:spPr/>
    </dgm:pt>
    <dgm:pt modelId="{78E9FA93-5555-4EAD-92A0-60BE2BD88AF7}" type="pres">
      <dgm:prSet presAssocID="{392789E8-DFE4-4509-9D34-B36ACCF42C48}" presName="thickLine" presStyleLbl="alignNode1" presStyleIdx="0" presStyleCnt="7"/>
      <dgm:spPr/>
    </dgm:pt>
    <dgm:pt modelId="{EAA5C08C-0EA0-47DB-93CA-56F57FCD0839}" type="pres">
      <dgm:prSet presAssocID="{392789E8-DFE4-4509-9D34-B36ACCF42C48}" presName="horz1" presStyleCnt="0"/>
      <dgm:spPr/>
    </dgm:pt>
    <dgm:pt modelId="{46517A53-5A1F-4F62-8696-216F58332750}" type="pres">
      <dgm:prSet presAssocID="{392789E8-DFE4-4509-9D34-B36ACCF42C48}" presName="tx1" presStyleLbl="revTx" presStyleIdx="0" presStyleCnt="7"/>
      <dgm:spPr/>
    </dgm:pt>
    <dgm:pt modelId="{0FCC9182-A9C9-4252-A2EC-10C29B9786E2}" type="pres">
      <dgm:prSet presAssocID="{392789E8-DFE4-4509-9D34-B36ACCF42C48}" presName="vert1" presStyleCnt="0"/>
      <dgm:spPr/>
    </dgm:pt>
    <dgm:pt modelId="{D2A58A62-8B71-4C75-B3F1-D66887ED2311}" type="pres">
      <dgm:prSet presAssocID="{D14C3F7F-305D-4166-B341-259439D7BBAA}" presName="thickLine" presStyleLbl="alignNode1" presStyleIdx="1" presStyleCnt="7"/>
      <dgm:spPr/>
    </dgm:pt>
    <dgm:pt modelId="{0BE349D0-226E-47B7-A4DC-42101FC5CA46}" type="pres">
      <dgm:prSet presAssocID="{D14C3F7F-305D-4166-B341-259439D7BBAA}" presName="horz1" presStyleCnt="0"/>
      <dgm:spPr/>
    </dgm:pt>
    <dgm:pt modelId="{2DAF9CFA-F72C-4E38-872C-388DE74B8227}" type="pres">
      <dgm:prSet presAssocID="{D14C3F7F-305D-4166-B341-259439D7BBAA}" presName="tx1" presStyleLbl="revTx" presStyleIdx="1" presStyleCnt="7"/>
      <dgm:spPr/>
    </dgm:pt>
    <dgm:pt modelId="{D82E57F2-78E1-4924-9ADB-7C147F255283}" type="pres">
      <dgm:prSet presAssocID="{D14C3F7F-305D-4166-B341-259439D7BBAA}" presName="vert1" presStyleCnt="0"/>
      <dgm:spPr/>
    </dgm:pt>
    <dgm:pt modelId="{34FD9CD3-EF33-4935-84F8-47F9F8133642}" type="pres">
      <dgm:prSet presAssocID="{CF27F909-8CC2-4844-9864-6F3183E00EB1}" presName="thickLine" presStyleLbl="alignNode1" presStyleIdx="2" presStyleCnt="7"/>
      <dgm:spPr/>
    </dgm:pt>
    <dgm:pt modelId="{CE9FECAE-490F-4F10-87F7-D2F962ABD26E}" type="pres">
      <dgm:prSet presAssocID="{CF27F909-8CC2-4844-9864-6F3183E00EB1}" presName="horz1" presStyleCnt="0"/>
      <dgm:spPr/>
    </dgm:pt>
    <dgm:pt modelId="{7876972C-1192-43D3-9CD1-31BB7684EBAE}" type="pres">
      <dgm:prSet presAssocID="{CF27F909-8CC2-4844-9864-6F3183E00EB1}" presName="tx1" presStyleLbl="revTx" presStyleIdx="2" presStyleCnt="7"/>
      <dgm:spPr/>
    </dgm:pt>
    <dgm:pt modelId="{42D79CD9-C441-4832-96FC-C9D40AC167B7}" type="pres">
      <dgm:prSet presAssocID="{CF27F909-8CC2-4844-9864-6F3183E00EB1}" presName="vert1" presStyleCnt="0"/>
      <dgm:spPr/>
    </dgm:pt>
    <dgm:pt modelId="{82D5E816-CA09-4CE4-BB01-FA560381BFD3}" type="pres">
      <dgm:prSet presAssocID="{C8C795E9-FF07-40A5-90BD-D789F370BC20}" presName="thickLine" presStyleLbl="alignNode1" presStyleIdx="3" presStyleCnt="7"/>
      <dgm:spPr/>
    </dgm:pt>
    <dgm:pt modelId="{90B686A9-51CE-4B90-9730-10EE9B859B21}" type="pres">
      <dgm:prSet presAssocID="{C8C795E9-FF07-40A5-90BD-D789F370BC20}" presName="horz1" presStyleCnt="0"/>
      <dgm:spPr/>
    </dgm:pt>
    <dgm:pt modelId="{E0FEEF69-13D1-4238-A3F4-3ACB5BDAAE24}" type="pres">
      <dgm:prSet presAssocID="{C8C795E9-FF07-40A5-90BD-D789F370BC20}" presName="tx1" presStyleLbl="revTx" presStyleIdx="3" presStyleCnt="7"/>
      <dgm:spPr/>
    </dgm:pt>
    <dgm:pt modelId="{88F33F47-D987-4470-ABE5-4DC213F9A393}" type="pres">
      <dgm:prSet presAssocID="{C8C795E9-FF07-40A5-90BD-D789F370BC20}" presName="vert1" presStyleCnt="0"/>
      <dgm:spPr/>
    </dgm:pt>
    <dgm:pt modelId="{17D065F5-2BD0-47C1-9CAC-84296EC662F3}" type="pres">
      <dgm:prSet presAssocID="{B6694E1E-8E37-4E53-9A28-5576E279A11E}" presName="thickLine" presStyleLbl="alignNode1" presStyleIdx="4" presStyleCnt="7"/>
      <dgm:spPr/>
    </dgm:pt>
    <dgm:pt modelId="{7CB5011F-1836-4457-BE20-6B6D7915CCC1}" type="pres">
      <dgm:prSet presAssocID="{B6694E1E-8E37-4E53-9A28-5576E279A11E}" presName="horz1" presStyleCnt="0"/>
      <dgm:spPr/>
    </dgm:pt>
    <dgm:pt modelId="{453E0887-B18D-4B3F-A685-ABC3D5193393}" type="pres">
      <dgm:prSet presAssocID="{B6694E1E-8E37-4E53-9A28-5576E279A11E}" presName="tx1" presStyleLbl="revTx" presStyleIdx="4" presStyleCnt="7"/>
      <dgm:spPr/>
    </dgm:pt>
    <dgm:pt modelId="{42A23571-C314-4EF7-B7CF-44B77D31B11B}" type="pres">
      <dgm:prSet presAssocID="{B6694E1E-8E37-4E53-9A28-5576E279A11E}" presName="vert1" presStyleCnt="0"/>
      <dgm:spPr/>
    </dgm:pt>
    <dgm:pt modelId="{F8B83DAD-C40C-4817-853F-C426C49F96C9}" type="pres">
      <dgm:prSet presAssocID="{7A07BAEE-49AB-4555-AC3F-83A6C1C66FC3}" presName="thickLine" presStyleLbl="alignNode1" presStyleIdx="5" presStyleCnt="7"/>
      <dgm:spPr/>
    </dgm:pt>
    <dgm:pt modelId="{C4A53471-B7FC-4A8D-B60F-4BCEE65B4A7D}" type="pres">
      <dgm:prSet presAssocID="{7A07BAEE-49AB-4555-AC3F-83A6C1C66FC3}" presName="horz1" presStyleCnt="0"/>
      <dgm:spPr/>
    </dgm:pt>
    <dgm:pt modelId="{86571265-043A-4C1C-884A-442F407D3691}" type="pres">
      <dgm:prSet presAssocID="{7A07BAEE-49AB-4555-AC3F-83A6C1C66FC3}" presName="tx1" presStyleLbl="revTx" presStyleIdx="5" presStyleCnt="7"/>
      <dgm:spPr/>
    </dgm:pt>
    <dgm:pt modelId="{D66833A4-7EAB-496B-9294-E0A55902AB1A}" type="pres">
      <dgm:prSet presAssocID="{7A07BAEE-49AB-4555-AC3F-83A6C1C66FC3}" presName="vert1" presStyleCnt="0"/>
      <dgm:spPr/>
    </dgm:pt>
    <dgm:pt modelId="{1C6711F0-9CCB-4CF4-A086-AE5D6B5E2DEF}" type="pres">
      <dgm:prSet presAssocID="{4089C8D2-51B1-4E2D-A83C-8DA44A6D02B0}" presName="thickLine" presStyleLbl="alignNode1" presStyleIdx="6" presStyleCnt="7"/>
      <dgm:spPr/>
    </dgm:pt>
    <dgm:pt modelId="{38118F23-C6FD-4349-B9BC-4C3D6C473618}" type="pres">
      <dgm:prSet presAssocID="{4089C8D2-51B1-4E2D-A83C-8DA44A6D02B0}" presName="horz1" presStyleCnt="0"/>
      <dgm:spPr/>
    </dgm:pt>
    <dgm:pt modelId="{528136F7-C8EC-41D1-A187-C6D02F7D728E}" type="pres">
      <dgm:prSet presAssocID="{4089C8D2-51B1-4E2D-A83C-8DA44A6D02B0}" presName="tx1" presStyleLbl="revTx" presStyleIdx="6" presStyleCnt="7"/>
      <dgm:spPr/>
    </dgm:pt>
    <dgm:pt modelId="{0353D13E-6C66-4B7D-84B9-47D4DE3A4BEA}" type="pres">
      <dgm:prSet presAssocID="{4089C8D2-51B1-4E2D-A83C-8DA44A6D02B0}" presName="vert1" presStyleCnt="0"/>
      <dgm:spPr/>
    </dgm:pt>
  </dgm:ptLst>
  <dgm:cxnLst>
    <dgm:cxn modelId="{56388706-9F51-44C2-B1E0-C8F8EC6C8DC5}" srcId="{EF9C3AFA-DA17-48A9-9130-2CEF46A51CAE}" destId="{4089C8D2-51B1-4E2D-A83C-8DA44A6D02B0}" srcOrd="6" destOrd="0" parTransId="{1C768464-E96D-4DCF-AC64-D3FBCB522E1A}" sibTransId="{5E43688B-03E4-4CB7-BEC2-9FDBB15A9ACA}"/>
    <dgm:cxn modelId="{F91E5616-D898-4E03-854C-E22FFFAAAD89}" type="presOf" srcId="{CF27F909-8CC2-4844-9864-6F3183E00EB1}" destId="{7876972C-1192-43D3-9CD1-31BB7684EBAE}" srcOrd="0" destOrd="0" presId="urn:microsoft.com/office/officeart/2008/layout/LinedList"/>
    <dgm:cxn modelId="{179D9918-1F73-47B4-9A7D-3456D6B8DA78}" srcId="{EF9C3AFA-DA17-48A9-9130-2CEF46A51CAE}" destId="{D14C3F7F-305D-4166-B341-259439D7BBAA}" srcOrd="1" destOrd="0" parTransId="{1D135600-B039-4FDC-8EF7-5BE0AC166646}" sibTransId="{A5ACD11C-3D4B-4D19-AC12-E35F13572588}"/>
    <dgm:cxn modelId="{8FE56D23-2984-4E65-BDFF-B6AAADED096F}" type="presOf" srcId="{EF9C3AFA-DA17-48A9-9130-2CEF46A51CAE}" destId="{06BDFCDC-0125-4ABC-908B-64AD2DDA302E}" srcOrd="0" destOrd="0" presId="urn:microsoft.com/office/officeart/2008/layout/LinedList"/>
    <dgm:cxn modelId="{022BBE23-1C30-4DE3-9CC4-6473E132547E}" srcId="{EF9C3AFA-DA17-48A9-9130-2CEF46A51CAE}" destId="{7A07BAEE-49AB-4555-AC3F-83A6C1C66FC3}" srcOrd="5" destOrd="0" parTransId="{1475B6E0-AD14-499E-A5FF-7390359A4C10}" sibTransId="{85BCCE35-8EAC-43E1-853C-5E625AC4D79F}"/>
    <dgm:cxn modelId="{1E5F8E50-39D5-411E-A157-94D860CFE07C}" srcId="{EF9C3AFA-DA17-48A9-9130-2CEF46A51CAE}" destId="{392789E8-DFE4-4509-9D34-B36ACCF42C48}" srcOrd="0" destOrd="0" parTransId="{3B52C565-897D-4502-B377-B25ED5AAB973}" sibTransId="{B7A75E79-F7D6-41FD-B7A5-00D148AB8D06}"/>
    <dgm:cxn modelId="{0CA47175-1E4E-42CA-8CC1-A6985AE731AB}" srcId="{EF9C3AFA-DA17-48A9-9130-2CEF46A51CAE}" destId="{B6694E1E-8E37-4E53-9A28-5576E279A11E}" srcOrd="4" destOrd="0" parTransId="{62D25BC1-A9CB-4FA8-BE27-70D181329620}" sibTransId="{C14074DD-2EFB-4422-B4F6-2F558AC0B9CB}"/>
    <dgm:cxn modelId="{72D7B17A-0F25-4501-BFE7-37F800BD29A2}" type="presOf" srcId="{392789E8-DFE4-4509-9D34-B36ACCF42C48}" destId="{46517A53-5A1F-4F62-8696-216F58332750}" srcOrd="0" destOrd="0" presId="urn:microsoft.com/office/officeart/2008/layout/LinedList"/>
    <dgm:cxn modelId="{3BFB117F-6ED5-4C70-9F65-45321A1B3523}" type="presOf" srcId="{D14C3F7F-305D-4166-B341-259439D7BBAA}" destId="{2DAF9CFA-F72C-4E38-872C-388DE74B8227}" srcOrd="0" destOrd="0" presId="urn:microsoft.com/office/officeart/2008/layout/LinedList"/>
    <dgm:cxn modelId="{7E29AD81-F3DC-4FA3-9856-19394BE33571}" srcId="{EF9C3AFA-DA17-48A9-9130-2CEF46A51CAE}" destId="{C8C795E9-FF07-40A5-90BD-D789F370BC20}" srcOrd="3" destOrd="0" parTransId="{8689166C-6D2A-481F-90F2-4FB5BF2F6C33}" sibTransId="{486B247C-B57B-4FA3-8DFB-291B8BD7556D}"/>
    <dgm:cxn modelId="{722C4190-46C2-4DD4-9CF3-ED362F61F766}" type="presOf" srcId="{B6694E1E-8E37-4E53-9A28-5576E279A11E}" destId="{453E0887-B18D-4B3F-A685-ABC3D5193393}" srcOrd="0" destOrd="0" presId="urn:microsoft.com/office/officeart/2008/layout/LinedList"/>
    <dgm:cxn modelId="{CE571CB9-7D69-404C-AFC7-57CAEEB5D47E}" srcId="{EF9C3AFA-DA17-48A9-9130-2CEF46A51CAE}" destId="{CF27F909-8CC2-4844-9864-6F3183E00EB1}" srcOrd="2" destOrd="0" parTransId="{EABC1510-3C47-45A2-A322-8386769407F7}" sibTransId="{D67B3FC7-DAAF-460B-AF48-CADDA55016EF}"/>
    <dgm:cxn modelId="{C01AC1C2-A59D-43FB-B29D-325B2D6D51D4}" type="presOf" srcId="{7A07BAEE-49AB-4555-AC3F-83A6C1C66FC3}" destId="{86571265-043A-4C1C-884A-442F407D3691}" srcOrd="0" destOrd="0" presId="urn:microsoft.com/office/officeart/2008/layout/LinedList"/>
    <dgm:cxn modelId="{01D5DECC-846F-46CA-9999-4AB635BEB63F}" type="presOf" srcId="{4089C8D2-51B1-4E2D-A83C-8DA44A6D02B0}" destId="{528136F7-C8EC-41D1-A187-C6D02F7D728E}" srcOrd="0" destOrd="0" presId="urn:microsoft.com/office/officeart/2008/layout/LinedList"/>
    <dgm:cxn modelId="{09BDA0D4-0C60-4BE6-A1C6-348ABBAD5CB0}" type="presOf" srcId="{C8C795E9-FF07-40A5-90BD-D789F370BC20}" destId="{E0FEEF69-13D1-4238-A3F4-3ACB5BDAAE24}" srcOrd="0" destOrd="0" presId="urn:microsoft.com/office/officeart/2008/layout/LinedList"/>
    <dgm:cxn modelId="{D91DDBE2-1AC3-426A-94FA-9649BAE93F54}" type="presParOf" srcId="{06BDFCDC-0125-4ABC-908B-64AD2DDA302E}" destId="{78E9FA93-5555-4EAD-92A0-60BE2BD88AF7}" srcOrd="0" destOrd="0" presId="urn:microsoft.com/office/officeart/2008/layout/LinedList"/>
    <dgm:cxn modelId="{B90C14C6-FE35-4926-B982-EDB4A5F23918}" type="presParOf" srcId="{06BDFCDC-0125-4ABC-908B-64AD2DDA302E}" destId="{EAA5C08C-0EA0-47DB-93CA-56F57FCD0839}" srcOrd="1" destOrd="0" presId="urn:microsoft.com/office/officeart/2008/layout/LinedList"/>
    <dgm:cxn modelId="{1F6FCC05-C645-402F-94C5-DD42D49325F6}" type="presParOf" srcId="{EAA5C08C-0EA0-47DB-93CA-56F57FCD0839}" destId="{46517A53-5A1F-4F62-8696-216F58332750}" srcOrd="0" destOrd="0" presId="urn:microsoft.com/office/officeart/2008/layout/LinedList"/>
    <dgm:cxn modelId="{85D7EC2C-3A87-4510-81BA-8EB1A49B7197}" type="presParOf" srcId="{EAA5C08C-0EA0-47DB-93CA-56F57FCD0839}" destId="{0FCC9182-A9C9-4252-A2EC-10C29B9786E2}" srcOrd="1" destOrd="0" presId="urn:microsoft.com/office/officeart/2008/layout/LinedList"/>
    <dgm:cxn modelId="{DD719AB1-8A54-475A-9100-FA58B4FCD079}" type="presParOf" srcId="{06BDFCDC-0125-4ABC-908B-64AD2DDA302E}" destId="{D2A58A62-8B71-4C75-B3F1-D66887ED2311}" srcOrd="2" destOrd="0" presId="urn:microsoft.com/office/officeart/2008/layout/LinedList"/>
    <dgm:cxn modelId="{18E97447-2AF2-4708-9944-3C8496FAA21D}" type="presParOf" srcId="{06BDFCDC-0125-4ABC-908B-64AD2DDA302E}" destId="{0BE349D0-226E-47B7-A4DC-42101FC5CA46}" srcOrd="3" destOrd="0" presId="urn:microsoft.com/office/officeart/2008/layout/LinedList"/>
    <dgm:cxn modelId="{C73FA84C-EBE8-44EC-A813-D8A4D0E8C6E6}" type="presParOf" srcId="{0BE349D0-226E-47B7-A4DC-42101FC5CA46}" destId="{2DAF9CFA-F72C-4E38-872C-388DE74B8227}" srcOrd="0" destOrd="0" presId="urn:microsoft.com/office/officeart/2008/layout/LinedList"/>
    <dgm:cxn modelId="{0C024166-49E5-4551-8600-8306C0D6DFD3}" type="presParOf" srcId="{0BE349D0-226E-47B7-A4DC-42101FC5CA46}" destId="{D82E57F2-78E1-4924-9ADB-7C147F255283}" srcOrd="1" destOrd="0" presId="urn:microsoft.com/office/officeart/2008/layout/LinedList"/>
    <dgm:cxn modelId="{83F57DCA-9B9C-4C4C-AC20-B54DD4805AF7}" type="presParOf" srcId="{06BDFCDC-0125-4ABC-908B-64AD2DDA302E}" destId="{34FD9CD3-EF33-4935-84F8-47F9F8133642}" srcOrd="4" destOrd="0" presId="urn:microsoft.com/office/officeart/2008/layout/LinedList"/>
    <dgm:cxn modelId="{F2E5286C-633F-4F5B-8786-C2094B8F2ADA}" type="presParOf" srcId="{06BDFCDC-0125-4ABC-908B-64AD2DDA302E}" destId="{CE9FECAE-490F-4F10-87F7-D2F962ABD26E}" srcOrd="5" destOrd="0" presId="urn:microsoft.com/office/officeart/2008/layout/LinedList"/>
    <dgm:cxn modelId="{E0A9FDB8-D919-4E83-A4ED-ECABFFC83705}" type="presParOf" srcId="{CE9FECAE-490F-4F10-87F7-D2F962ABD26E}" destId="{7876972C-1192-43D3-9CD1-31BB7684EBAE}" srcOrd="0" destOrd="0" presId="urn:microsoft.com/office/officeart/2008/layout/LinedList"/>
    <dgm:cxn modelId="{B95508D2-B683-45E5-84A1-901C43503A0B}" type="presParOf" srcId="{CE9FECAE-490F-4F10-87F7-D2F962ABD26E}" destId="{42D79CD9-C441-4832-96FC-C9D40AC167B7}" srcOrd="1" destOrd="0" presId="urn:microsoft.com/office/officeart/2008/layout/LinedList"/>
    <dgm:cxn modelId="{AB7458E5-6219-4C13-9646-B6E846C5AEE0}" type="presParOf" srcId="{06BDFCDC-0125-4ABC-908B-64AD2DDA302E}" destId="{82D5E816-CA09-4CE4-BB01-FA560381BFD3}" srcOrd="6" destOrd="0" presId="urn:microsoft.com/office/officeart/2008/layout/LinedList"/>
    <dgm:cxn modelId="{9CA4B829-190C-498B-B82C-8F85D171ACAD}" type="presParOf" srcId="{06BDFCDC-0125-4ABC-908B-64AD2DDA302E}" destId="{90B686A9-51CE-4B90-9730-10EE9B859B21}" srcOrd="7" destOrd="0" presId="urn:microsoft.com/office/officeart/2008/layout/LinedList"/>
    <dgm:cxn modelId="{043C0453-EDC9-4DD4-984C-532573B858C3}" type="presParOf" srcId="{90B686A9-51CE-4B90-9730-10EE9B859B21}" destId="{E0FEEF69-13D1-4238-A3F4-3ACB5BDAAE24}" srcOrd="0" destOrd="0" presId="urn:microsoft.com/office/officeart/2008/layout/LinedList"/>
    <dgm:cxn modelId="{AE75D249-1A86-432B-B4C3-F4E503E30BAA}" type="presParOf" srcId="{90B686A9-51CE-4B90-9730-10EE9B859B21}" destId="{88F33F47-D987-4470-ABE5-4DC213F9A393}" srcOrd="1" destOrd="0" presId="urn:microsoft.com/office/officeart/2008/layout/LinedList"/>
    <dgm:cxn modelId="{EB535096-7F0D-48EB-BDF3-82AFDA69383A}" type="presParOf" srcId="{06BDFCDC-0125-4ABC-908B-64AD2DDA302E}" destId="{17D065F5-2BD0-47C1-9CAC-84296EC662F3}" srcOrd="8" destOrd="0" presId="urn:microsoft.com/office/officeart/2008/layout/LinedList"/>
    <dgm:cxn modelId="{BEA4DAE1-41C9-4587-A21B-04267EBF73A4}" type="presParOf" srcId="{06BDFCDC-0125-4ABC-908B-64AD2DDA302E}" destId="{7CB5011F-1836-4457-BE20-6B6D7915CCC1}" srcOrd="9" destOrd="0" presId="urn:microsoft.com/office/officeart/2008/layout/LinedList"/>
    <dgm:cxn modelId="{69B3DC33-B14B-4C4A-B282-1E2DC3FAE97C}" type="presParOf" srcId="{7CB5011F-1836-4457-BE20-6B6D7915CCC1}" destId="{453E0887-B18D-4B3F-A685-ABC3D5193393}" srcOrd="0" destOrd="0" presId="urn:microsoft.com/office/officeart/2008/layout/LinedList"/>
    <dgm:cxn modelId="{299BE40A-2951-42E5-BBBA-96DA861E006E}" type="presParOf" srcId="{7CB5011F-1836-4457-BE20-6B6D7915CCC1}" destId="{42A23571-C314-4EF7-B7CF-44B77D31B11B}" srcOrd="1" destOrd="0" presId="urn:microsoft.com/office/officeart/2008/layout/LinedList"/>
    <dgm:cxn modelId="{47B5EC7E-FCA3-4D7B-BA07-37C9D52F95CD}" type="presParOf" srcId="{06BDFCDC-0125-4ABC-908B-64AD2DDA302E}" destId="{F8B83DAD-C40C-4817-853F-C426C49F96C9}" srcOrd="10" destOrd="0" presId="urn:microsoft.com/office/officeart/2008/layout/LinedList"/>
    <dgm:cxn modelId="{D24DF584-426A-439A-B9EB-2DE70455BB31}" type="presParOf" srcId="{06BDFCDC-0125-4ABC-908B-64AD2DDA302E}" destId="{C4A53471-B7FC-4A8D-B60F-4BCEE65B4A7D}" srcOrd="11" destOrd="0" presId="urn:microsoft.com/office/officeart/2008/layout/LinedList"/>
    <dgm:cxn modelId="{B926B92F-2ED6-488D-91A9-DB0FB291DB7B}" type="presParOf" srcId="{C4A53471-B7FC-4A8D-B60F-4BCEE65B4A7D}" destId="{86571265-043A-4C1C-884A-442F407D3691}" srcOrd="0" destOrd="0" presId="urn:microsoft.com/office/officeart/2008/layout/LinedList"/>
    <dgm:cxn modelId="{6C0153D2-593D-44D6-A8A0-7FB1A0DEF880}" type="presParOf" srcId="{C4A53471-B7FC-4A8D-B60F-4BCEE65B4A7D}" destId="{D66833A4-7EAB-496B-9294-E0A55902AB1A}" srcOrd="1" destOrd="0" presId="urn:microsoft.com/office/officeart/2008/layout/LinedList"/>
    <dgm:cxn modelId="{00CEB180-3934-4919-A011-3AC9FB986E82}" type="presParOf" srcId="{06BDFCDC-0125-4ABC-908B-64AD2DDA302E}" destId="{1C6711F0-9CCB-4CF4-A086-AE5D6B5E2DEF}" srcOrd="12" destOrd="0" presId="urn:microsoft.com/office/officeart/2008/layout/LinedList"/>
    <dgm:cxn modelId="{C2126E76-2ED5-46EF-BCDD-974C2E0C6DB6}" type="presParOf" srcId="{06BDFCDC-0125-4ABC-908B-64AD2DDA302E}" destId="{38118F23-C6FD-4349-B9BC-4C3D6C473618}" srcOrd="13" destOrd="0" presId="urn:microsoft.com/office/officeart/2008/layout/LinedList"/>
    <dgm:cxn modelId="{F5D7EC39-1CBB-49C7-8B07-8F49B7D276A9}" type="presParOf" srcId="{38118F23-C6FD-4349-B9BC-4C3D6C473618}" destId="{528136F7-C8EC-41D1-A187-C6D02F7D728E}" srcOrd="0" destOrd="0" presId="urn:microsoft.com/office/officeart/2008/layout/LinedList"/>
    <dgm:cxn modelId="{16F257F9-E727-4B83-B811-92FD55E8D3B5}" type="presParOf" srcId="{38118F23-C6FD-4349-B9BC-4C3D6C473618}" destId="{0353D13E-6C66-4B7D-84B9-47D4DE3A4B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CA0AB-010C-46B0-ABEB-CD06B3609D9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AF35AD3-4198-4644-BADD-454FC105C4A2}">
      <dgm:prSet/>
      <dgm:spPr/>
      <dgm:t>
        <a:bodyPr/>
        <a:lstStyle/>
        <a:p>
          <a:r>
            <a:rPr lang="es-ES" b="1"/>
            <a:t>Listas</a:t>
          </a:r>
          <a:endParaRPr lang="en-US"/>
        </a:p>
      </dgm:t>
    </dgm:pt>
    <dgm:pt modelId="{23D0EE55-E9B1-4855-BC37-C2C58982F76B}" type="parTrans" cxnId="{FE6BB4B6-7374-43F1-8F3E-AD0B62CEDB0D}">
      <dgm:prSet/>
      <dgm:spPr/>
      <dgm:t>
        <a:bodyPr/>
        <a:lstStyle/>
        <a:p>
          <a:endParaRPr lang="en-US"/>
        </a:p>
      </dgm:t>
    </dgm:pt>
    <dgm:pt modelId="{7A3D6406-6248-49BA-83A4-544541E66165}" type="sibTrans" cxnId="{FE6BB4B6-7374-43F1-8F3E-AD0B62CEDB0D}">
      <dgm:prSet/>
      <dgm:spPr/>
      <dgm:t>
        <a:bodyPr/>
        <a:lstStyle/>
        <a:p>
          <a:endParaRPr lang="en-US"/>
        </a:p>
      </dgm:t>
    </dgm:pt>
    <dgm:pt modelId="{CD38E254-D0E2-4DBE-96F7-5BCF4F9392A0}">
      <dgm:prSet/>
      <dgm:spPr/>
      <dgm:t>
        <a:bodyPr/>
        <a:lstStyle/>
        <a:p>
          <a:r>
            <a:rPr lang="es-ES" b="1"/>
            <a:t>Tablas de datos</a:t>
          </a:r>
          <a:endParaRPr lang="en-US"/>
        </a:p>
      </dgm:t>
    </dgm:pt>
    <dgm:pt modelId="{A3339639-506D-4BAA-B579-7E5122AA0D8B}" type="parTrans" cxnId="{A164F822-3BC3-4B6A-A860-F898998E11A6}">
      <dgm:prSet/>
      <dgm:spPr/>
      <dgm:t>
        <a:bodyPr/>
        <a:lstStyle/>
        <a:p>
          <a:endParaRPr lang="en-US"/>
        </a:p>
      </dgm:t>
    </dgm:pt>
    <dgm:pt modelId="{800CE889-F186-4981-90EA-87814D8D14A7}" type="sibTrans" cxnId="{A164F822-3BC3-4B6A-A860-F898998E11A6}">
      <dgm:prSet/>
      <dgm:spPr/>
      <dgm:t>
        <a:bodyPr/>
        <a:lstStyle/>
        <a:p>
          <a:endParaRPr lang="en-US"/>
        </a:p>
      </dgm:t>
    </dgm:pt>
    <dgm:pt modelId="{F9EB85ED-55B8-46BB-9C37-0BBD74ED3352}">
      <dgm:prSet/>
      <dgm:spPr/>
      <dgm:t>
        <a:bodyPr/>
        <a:lstStyle/>
        <a:p>
          <a:r>
            <a:rPr lang="es-ES" b="1"/>
            <a:t>Formato JSON: objetos personalizados</a:t>
          </a:r>
          <a:endParaRPr lang="en-US"/>
        </a:p>
      </dgm:t>
    </dgm:pt>
    <dgm:pt modelId="{44E407DA-826F-4F5D-9DB9-1BC729CB0FEB}" type="parTrans" cxnId="{6CFDAB73-93D4-452E-B6B1-4A7628FDD2F7}">
      <dgm:prSet/>
      <dgm:spPr/>
      <dgm:t>
        <a:bodyPr/>
        <a:lstStyle/>
        <a:p>
          <a:endParaRPr lang="en-US"/>
        </a:p>
      </dgm:t>
    </dgm:pt>
    <dgm:pt modelId="{15190D4B-224A-45C3-93E1-F03444A76841}" type="sibTrans" cxnId="{6CFDAB73-93D4-452E-B6B1-4A7628FDD2F7}">
      <dgm:prSet/>
      <dgm:spPr/>
      <dgm:t>
        <a:bodyPr/>
        <a:lstStyle/>
        <a:p>
          <a:endParaRPr lang="en-US"/>
        </a:p>
      </dgm:t>
    </dgm:pt>
    <dgm:pt modelId="{1D845554-65EA-4A1E-B502-BBE22F6918D2}" type="pres">
      <dgm:prSet presAssocID="{C14CA0AB-010C-46B0-ABEB-CD06B3609D99}" presName="root" presStyleCnt="0">
        <dgm:presLayoutVars>
          <dgm:dir/>
          <dgm:resizeHandles val="exact"/>
        </dgm:presLayoutVars>
      </dgm:prSet>
      <dgm:spPr/>
    </dgm:pt>
    <dgm:pt modelId="{BED99D88-FBEB-4DD8-A970-AE4C50F883DF}" type="pres">
      <dgm:prSet presAssocID="{C14CA0AB-010C-46B0-ABEB-CD06B3609D99}" presName="container" presStyleCnt="0">
        <dgm:presLayoutVars>
          <dgm:dir/>
          <dgm:resizeHandles val="exact"/>
        </dgm:presLayoutVars>
      </dgm:prSet>
      <dgm:spPr/>
    </dgm:pt>
    <dgm:pt modelId="{00622B6C-F651-4CA4-B358-B216055308A0}" type="pres">
      <dgm:prSet presAssocID="{DAF35AD3-4198-4644-BADD-454FC105C4A2}" presName="compNode" presStyleCnt="0"/>
      <dgm:spPr/>
    </dgm:pt>
    <dgm:pt modelId="{E486BD51-C238-48E6-B9A7-FFD905A854D7}" type="pres">
      <dgm:prSet presAssocID="{DAF35AD3-4198-4644-BADD-454FC105C4A2}" presName="iconBgRect" presStyleLbl="bgShp" presStyleIdx="0" presStyleCnt="3"/>
      <dgm:spPr/>
    </dgm:pt>
    <dgm:pt modelId="{D30986F2-D06E-4684-AFE5-4557E6C17329}" type="pres">
      <dgm:prSet presAssocID="{DAF35AD3-4198-4644-BADD-454FC105C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FF8EED86-271B-4AFD-AA5A-783BEC8266C0}" type="pres">
      <dgm:prSet presAssocID="{DAF35AD3-4198-4644-BADD-454FC105C4A2}" presName="spaceRect" presStyleCnt="0"/>
      <dgm:spPr/>
    </dgm:pt>
    <dgm:pt modelId="{873B9300-4D45-443E-ADBC-6840DF4C2E12}" type="pres">
      <dgm:prSet presAssocID="{DAF35AD3-4198-4644-BADD-454FC105C4A2}" presName="textRect" presStyleLbl="revTx" presStyleIdx="0" presStyleCnt="3">
        <dgm:presLayoutVars>
          <dgm:chMax val="1"/>
          <dgm:chPref val="1"/>
        </dgm:presLayoutVars>
      </dgm:prSet>
      <dgm:spPr/>
    </dgm:pt>
    <dgm:pt modelId="{35DC711B-1640-4FEB-9A7C-37AFAE05076C}" type="pres">
      <dgm:prSet presAssocID="{7A3D6406-6248-49BA-83A4-544541E66165}" presName="sibTrans" presStyleLbl="sibTrans2D1" presStyleIdx="0" presStyleCnt="0"/>
      <dgm:spPr/>
    </dgm:pt>
    <dgm:pt modelId="{530AB16F-2ACC-41FE-AFAA-DCCA125EADA0}" type="pres">
      <dgm:prSet presAssocID="{CD38E254-D0E2-4DBE-96F7-5BCF4F9392A0}" presName="compNode" presStyleCnt="0"/>
      <dgm:spPr/>
    </dgm:pt>
    <dgm:pt modelId="{F75C48AF-8972-4171-9D72-BFA171CF6D20}" type="pres">
      <dgm:prSet presAssocID="{CD38E254-D0E2-4DBE-96F7-5BCF4F9392A0}" presName="iconBgRect" presStyleLbl="bgShp" presStyleIdx="1" presStyleCnt="3"/>
      <dgm:spPr/>
    </dgm:pt>
    <dgm:pt modelId="{B22C6C5D-5C6B-4729-AAA6-56B0C4F46CAC}" type="pres">
      <dgm:prSet presAssocID="{CD38E254-D0E2-4DBE-96F7-5BCF4F9392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E38DC01-37F0-4A5E-A0DC-BC7D3DF7F024}" type="pres">
      <dgm:prSet presAssocID="{CD38E254-D0E2-4DBE-96F7-5BCF4F9392A0}" presName="spaceRect" presStyleCnt="0"/>
      <dgm:spPr/>
    </dgm:pt>
    <dgm:pt modelId="{B662907F-F655-4281-B0CB-27BD5FDC25E8}" type="pres">
      <dgm:prSet presAssocID="{CD38E254-D0E2-4DBE-96F7-5BCF4F9392A0}" presName="textRect" presStyleLbl="revTx" presStyleIdx="1" presStyleCnt="3">
        <dgm:presLayoutVars>
          <dgm:chMax val="1"/>
          <dgm:chPref val="1"/>
        </dgm:presLayoutVars>
      </dgm:prSet>
      <dgm:spPr/>
    </dgm:pt>
    <dgm:pt modelId="{14DABE25-E278-4E3E-BDBD-FE79A7D9FDD1}" type="pres">
      <dgm:prSet presAssocID="{800CE889-F186-4981-90EA-87814D8D14A7}" presName="sibTrans" presStyleLbl="sibTrans2D1" presStyleIdx="0" presStyleCnt="0"/>
      <dgm:spPr/>
    </dgm:pt>
    <dgm:pt modelId="{0B249DAF-2EC4-4D45-B7F7-2AB4CDB6E4B5}" type="pres">
      <dgm:prSet presAssocID="{F9EB85ED-55B8-46BB-9C37-0BBD74ED3352}" presName="compNode" presStyleCnt="0"/>
      <dgm:spPr/>
    </dgm:pt>
    <dgm:pt modelId="{D0B4D023-47F9-487A-9EBC-C0AA3666A9F3}" type="pres">
      <dgm:prSet presAssocID="{F9EB85ED-55B8-46BB-9C37-0BBD74ED3352}" presName="iconBgRect" presStyleLbl="bgShp" presStyleIdx="2" presStyleCnt="3"/>
      <dgm:spPr/>
    </dgm:pt>
    <dgm:pt modelId="{9F650FD3-0B1D-459F-9BAC-B445CCE62490}" type="pres">
      <dgm:prSet presAssocID="{F9EB85ED-55B8-46BB-9C37-0BBD74ED33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E2B01C4-DA3B-4C47-B490-298ABDB381B6}" type="pres">
      <dgm:prSet presAssocID="{F9EB85ED-55B8-46BB-9C37-0BBD74ED3352}" presName="spaceRect" presStyleCnt="0"/>
      <dgm:spPr/>
    </dgm:pt>
    <dgm:pt modelId="{2B6C997F-1193-43C4-A076-DCE777557C11}" type="pres">
      <dgm:prSet presAssocID="{F9EB85ED-55B8-46BB-9C37-0BBD74ED33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64F822-3BC3-4B6A-A860-F898998E11A6}" srcId="{C14CA0AB-010C-46B0-ABEB-CD06B3609D99}" destId="{CD38E254-D0E2-4DBE-96F7-5BCF4F9392A0}" srcOrd="1" destOrd="0" parTransId="{A3339639-506D-4BAA-B579-7E5122AA0D8B}" sibTransId="{800CE889-F186-4981-90EA-87814D8D14A7}"/>
    <dgm:cxn modelId="{7B1BD123-EDA5-4632-BCC8-2E9F00535241}" type="presOf" srcId="{800CE889-F186-4981-90EA-87814D8D14A7}" destId="{14DABE25-E278-4E3E-BDBD-FE79A7D9FDD1}" srcOrd="0" destOrd="0" presId="urn:microsoft.com/office/officeart/2018/2/layout/IconCircleList"/>
    <dgm:cxn modelId="{6CFDAB73-93D4-452E-B6B1-4A7628FDD2F7}" srcId="{C14CA0AB-010C-46B0-ABEB-CD06B3609D99}" destId="{F9EB85ED-55B8-46BB-9C37-0BBD74ED3352}" srcOrd="2" destOrd="0" parTransId="{44E407DA-826F-4F5D-9DB9-1BC729CB0FEB}" sibTransId="{15190D4B-224A-45C3-93E1-F03444A76841}"/>
    <dgm:cxn modelId="{11074575-6AB6-442A-8ECB-4EB4AE04FC65}" type="presOf" srcId="{CD38E254-D0E2-4DBE-96F7-5BCF4F9392A0}" destId="{B662907F-F655-4281-B0CB-27BD5FDC25E8}" srcOrd="0" destOrd="0" presId="urn:microsoft.com/office/officeart/2018/2/layout/IconCircleList"/>
    <dgm:cxn modelId="{BA2524B0-D88C-4528-B76D-214920F1882C}" type="presOf" srcId="{DAF35AD3-4198-4644-BADD-454FC105C4A2}" destId="{873B9300-4D45-443E-ADBC-6840DF4C2E12}" srcOrd="0" destOrd="0" presId="urn:microsoft.com/office/officeart/2018/2/layout/IconCircleList"/>
    <dgm:cxn modelId="{FE6BB4B6-7374-43F1-8F3E-AD0B62CEDB0D}" srcId="{C14CA0AB-010C-46B0-ABEB-CD06B3609D99}" destId="{DAF35AD3-4198-4644-BADD-454FC105C4A2}" srcOrd="0" destOrd="0" parTransId="{23D0EE55-E9B1-4855-BC37-C2C58982F76B}" sibTransId="{7A3D6406-6248-49BA-83A4-544541E66165}"/>
    <dgm:cxn modelId="{0DC584C9-596A-4C9C-ADC4-A69D5FA8DEF6}" type="presOf" srcId="{7A3D6406-6248-49BA-83A4-544541E66165}" destId="{35DC711B-1640-4FEB-9A7C-37AFAE05076C}" srcOrd="0" destOrd="0" presId="urn:microsoft.com/office/officeart/2018/2/layout/IconCircleList"/>
    <dgm:cxn modelId="{4BB529D3-5D71-4252-9DED-2F814204BF1A}" type="presOf" srcId="{C14CA0AB-010C-46B0-ABEB-CD06B3609D99}" destId="{1D845554-65EA-4A1E-B502-BBE22F6918D2}" srcOrd="0" destOrd="0" presId="urn:microsoft.com/office/officeart/2018/2/layout/IconCircleList"/>
    <dgm:cxn modelId="{2A84A0F1-ECEA-469E-BCC8-200CA1493575}" type="presOf" srcId="{F9EB85ED-55B8-46BB-9C37-0BBD74ED3352}" destId="{2B6C997F-1193-43C4-A076-DCE777557C11}" srcOrd="0" destOrd="0" presId="urn:microsoft.com/office/officeart/2018/2/layout/IconCircleList"/>
    <dgm:cxn modelId="{1DF9CA7E-FDC2-4134-A16D-E4EE0C1A9C47}" type="presParOf" srcId="{1D845554-65EA-4A1E-B502-BBE22F6918D2}" destId="{BED99D88-FBEB-4DD8-A970-AE4C50F883DF}" srcOrd="0" destOrd="0" presId="urn:microsoft.com/office/officeart/2018/2/layout/IconCircleList"/>
    <dgm:cxn modelId="{BA123CCF-BBDC-497C-AE9F-6B334D7699B3}" type="presParOf" srcId="{BED99D88-FBEB-4DD8-A970-AE4C50F883DF}" destId="{00622B6C-F651-4CA4-B358-B216055308A0}" srcOrd="0" destOrd="0" presId="urn:microsoft.com/office/officeart/2018/2/layout/IconCircleList"/>
    <dgm:cxn modelId="{B0790DBA-BF0D-4AF3-8488-0FEC57E935FF}" type="presParOf" srcId="{00622B6C-F651-4CA4-B358-B216055308A0}" destId="{E486BD51-C238-48E6-B9A7-FFD905A854D7}" srcOrd="0" destOrd="0" presId="urn:microsoft.com/office/officeart/2018/2/layout/IconCircleList"/>
    <dgm:cxn modelId="{B154918A-D5D0-41C8-A5B2-3888A5752766}" type="presParOf" srcId="{00622B6C-F651-4CA4-B358-B216055308A0}" destId="{D30986F2-D06E-4684-AFE5-4557E6C17329}" srcOrd="1" destOrd="0" presId="urn:microsoft.com/office/officeart/2018/2/layout/IconCircleList"/>
    <dgm:cxn modelId="{34887284-B5D4-4D9A-AEE4-47DE5C3BBA03}" type="presParOf" srcId="{00622B6C-F651-4CA4-B358-B216055308A0}" destId="{FF8EED86-271B-4AFD-AA5A-783BEC8266C0}" srcOrd="2" destOrd="0" presId="urn:microsoft.com/office/officeart/2018/2/layout/IconCircleList"/>
    <dgm:cxn modelId="{9E646B17-6341-4961-8A1C-97DA9689F937}" type="presParOf" srcId="{00622B6C-F651-4CA4-B358-B216055308A0}" destId="{873B9300-4D45-443E-ADBC-6840DF4C2E12}" srcOrd="3" destOrd="0" presId="urn:microsoft.com/office/officeart/2018/2/layout/IconCircleList"/>
    <dgm:cxn modelId="{029D3C2D-CAAC-4E60-9FC1-CD9D4166AF2C}" type="presParOf" srcId="{BED99D88-FBEB-4DD8-A970-AE4C50F883DF}" destId="{35DC711B-1640-4FEB-9A7C-37AFAE05076C}" srcOrd="1" destOrd="0" presId="urn:microsoft.com/office/officeart/2018/2/layout/IconCircleList"/>
    <dgm:cxn modelId="{52379F6D-5DC9-4F8B-AEF0-E16BC8B0FFB9}" type="presParOf" srcId="{BED99D88-FBEB-4DD8-A970-AE4C50F883DF}" destId="{530AB16F-2ACC-41FE-AFAA-DCCA125EADA0}" srcOrd="2" destOrd="0" presId="urn:microsoft.com/office/officeart/2018/2/layout/IconCircleList"/>
    <dgm:cxn modelId="{EA4E6788-8B55-46A5-9D11-A7DFB3A8A9F3}" type="presParOf" srcId="{530AB16F-2ACC-41FE-AFAA-DCCA125EADA0}" destId="{F75C48AF-8972-4171-9D72-BFA171CF6D20}" srcOrd="0" destOrd="0" presId="urn:microsoft.com/office/officeart/2018/2/layout/IconCircleList"/>
    <dgm:cxn modelId="{59A0DB01-B6FE-493C-AFFA-92A9CCCB6E38}" type="presParOf" srcId="{530AB16F-2ACC-41FE-AFAA-DCCA125EADA0}" destId="{B22C6C5D-5C6B-4729-AAA6-56B0C4F46CAC}" srcOrd="1" destOrd="0" presId="urn:microsoft.com/office/officeart/2018/2/layout/IconCircleList"/>
    <dgm:cxn modelId="{9ABD2FEA-E866-4A82-896A-98141D074893}" type="presParOf" srcId="{530AB16F-2ACC-41FE-AFAA-DCCA125EADA0}" destId="{0E38DC01-37F0-4A5E-A0DC-BC7D3DF7F024}" srcOrd="2" destOrd="0" presId="urn:microsoft.com/office/officeart/2018/2/layout/IconCircleList"/>
    <dgm:cxn modelId="{F298359B-3E0A-4329-8BF0-589784EC6734}" type="presParOf" srcId="{530AB16F-2ACC-41FE-AFAA-DCCA125EADA0}" destId="{B662907F-F655-4281-B0CB-27BD5FDC25E8}" srcOrd="3" destOrd="0" presId="urn:microsoft.com/office/officeart/2018/2/layout/IconCircleList"/>
    <dgm:cxn modelId="{78E0BB87-18D8-4A19-8D86-DECB775E1EEA}" type="presParOf" srcId="{BED99D88-FBEB-4DD8-A970-AE4C50F883DF}" destId="{14DABE25-E278-4E3E-BDBD-FE79A7D9FDD1}" srcOrd="3" destOrd="0" presId="urn:microsoft.com/office/officeart/2018/2/layout/IconCircleList"/>
    <dgm:cxn modelId="{A556B78D-9153-426F-B930-8230A4798281}" type="presParOf" srcId="{BED99D88-FBEB-4DD8-A970-AE4C50F883DF}" destId="{0B249DAF-2EC4-4D45-B7F7-2AB4CDB6E4B5}" srcOrd="4" destOrd="0" presId="urn:microsoft.com/office/officeart/2018/2/layout/IconCircleList"/>
    <dgm:cxn modelId="{805114CF-D086-4E1D-B415-F438A3A9DAF4}" type="presParOf" srcId="{0B249DAF-2EC4-4D45-B7F7-2AB4CDB6E4B5}" destId="{D0B4D023-47F9-487A-9EBC-C0AA3666A9F3}" srcOrd="0" destOrd="0" presId="urn:microsoft.com/office/officeart/2018/2/layout/IconCircleList"/>
    <dgm:cxn modelId="{D0EE6086-939E-482E-BBDB-E3913CF49B6B}" type="presParOf" srcId="{0B249DAF-2EC4-4D45-B7F7-2AB4CDB6E4B5}" destId="{9F650FD3-0B1D-459F-9BAC-B445CCE62490}" srcOrd="1" destOrd="0" presId="urn:microsoft.com/office/officeart/2018/2/layout/IconCircleList"/>
    <dgm:cxn modelId="{DC9D5D70-25CC-48AD-9ECB-DF0083FE62DE}" type="presParOf" srcId="{0B249DAF-2EC4-4D45-B7F7-2AB4CDB6E4B5}" destId="{5E2B01C4-DA3B-4C47-B490-298ABDB381B6}" srcOrd="2" destOrd="0" presId="urn:microsoft.com/office/officeart/2018/2/layout/IconCircleList"/>
    <dgm:cxn modelId="{DC927121-2496-4B73-8EBD-492F1752F558}" type="presParOf" srcId="{0B249DAF-2EC4-4D45-B7F7-2AB4CDB6E4B5}" destId="{2B6C997F-1193-43C4-A076-DCE777557C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CD58-5ACC-44F7-86B2-44970A66B01C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394D8-B877-4898-83BF-6BCE5BB0129A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/>
            <a:t>DURACIÓN: </a:t>
          </a:r>
          <a:r>
            <a:rPr lang="es-E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16 </a:t>
          </a:r>
          <a:r>
            <a:rPr lang="es-ES" sz="2800" kern="1200"/>
            <a:t>horas</a:t>
          </a:r>
          <a:endParaRPr lang="en-US" sz="2800" kern="1200" dirty="0"/>
        </a:p>
      </dsp:txBody>
      <dsp:txXfrm>
        <a:off x="0" y="2687"/>
        <a:ext cx="6263640" cy="1833104"/>
      </dsp:txXfrm>
    </dsp:sp>
    <dsp:sp modelId="{A40C6DEB-D108-402C-A6F8-F5E173DFC9B8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EEFB8-812C-42FE-9DB8-2081F1147CD3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MODALIDAD: </a:t>
          </a:r>
          <a:r>
            <a:rPr lang="es-ES" sz="2800" kern="1200" dirty="0"/>
            <a:t>Online</a:t>
          </a:r>
          <a:endParaRPr lang="en-US" sz="2800" kern="1200" dirty="0"/>
        </a:p>
      </dsp:txBody>
      <dsp:txXfrm>
        <a:off x="0" y="1835791"/>
        <a:ext cx="6263640" cy="1833104"/>
      </dsp:txXfrm>
    </dsp:sp>
    <dsp:sp modelId="{1C072A2E-2B33-412E-A51B-1117F57067FE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9E714-5312-4567-98E1-CD6006322551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FECHAS y HORARIO: </a:t>
          </a:r>
          <a:r>
            <a:rPr lang="es-ES" sz="2800" kern="1200" dirty="0"/>
            <a:t>Del 14, 16, 21 y 23 de Marzo de 2023 de 15:00 – 19:00</a:t>
          </a:r>
          <a:br>
            <a:rPr lang="es-ES" sz="2800" kern="1200" dirty="0"/>
          </a:br>
          <a:br>
            <a:rPr lang="es-ES" sz="2800" kern="1200" dirty="0"/>
          </a:br>
          <a:endParaRPr lang="en-US" sz="2800" kern="1200" dirty="0"/>
        </a:p>
      </dsp:txBody>
      <dsp:txXfrm>
        <a:off x="0" y="3668896"/>
        <a:ext cx="6263640" cy="183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9FA93-5555-4EAD-92A0-60BE2BD88AF7}">
      <dsp:nvSpPr>
        <dsp:cNvPr id="0" name=""/>
        <dsp:cNvSpPr/>
      </dsp:nvSpPr>
      <dsp:spPr>
        <a:xfrm>
          <a:off x="0" y="50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17A53-5A1F-4F62-8696-216F58332750}">
      <dsp:nvSpPr>
        <dsp:cNvPr id="0" name=""/>
        <dsp:cNvSpPr/>
      </dsp:nvSpPr>
      <dsp:spPr>
        <a:xfrm>
          <a:off x="0" y="50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Introducción a Power Automate</a:t>
          </a:r>
          <a:endParaRPr lang="en-US" sz="2100" kern="1200"/>
        </a:p>
      </dsp:txBody>
      <dsp:txXfrm>
        <a:off x="0" y="502"/>
        <a:ext cx="6713552" cy="587685"/>
      </dsp:txXfrm>
    </dsp:sp>
    <dsp:sp modelId="{D2A58A62-8B71-4C75-B3F1-D66887ED2311}">
      <dsp:nvSpPr>
        <dsp:cNvPr id="0" name=""/>
        <dsp:cNvSpPr/>
      </dsp:nvSpPr>
      <dsp:spPr>
        <a:xfrm>
          <a:off x="0" y="58818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AF9CFA-F72C-4E38-872C-388DE74B8227}">
      <dsp:nvSpPr>
        <dsp:cNvPr id="0" name=""/>
        <dsp:cNvSpPr/>
      </dsp:nvSpPr>
      <dsp:spPr>
        <a:xfrm>
          <a:off x="0" y="58818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Crear flujos en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endParaRPr lang="en-US" sz="2100" kern="1200" dirty="0"/>
        </a:p>
      </dsp:txBody>
      <dsp:txXfrm>
        <a:off x="0" y="588187"/>
        <a:ext cx="6713552" cy="587685"/>
      </dsp:txXfrm>
    </dsp:sp>
    <dsp:sp modelId="{34FD9CD3-EF33-4935-84F8-47F9F8133642}">
      <dsp:nvSpPr>
        <dsp:cNvPr id="0" name=""/>
        <dsp:cNvSpPr/>
      </dsp:nvSpPr>
      <dsp:spPr>
        <a:xfrm>
          <a:off x="0" y="117587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76972C-1192-43D3-9CD1-31BB7684EBAE}">
      <dsp:nvSpPr>
        <dsp:cNvPr id="0" name=""/>
        <dsp:cNvSpPr/>
      </dsp:nvSpPr>
      <dsp:spPr>
        <a:xfrm>
          <a:off x="0" y="117587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Trabajar con </a:t>
          </a:r>
          <a:r>
            <a:rPr lang="es-ES" sz="2100" kern="1200" dirty="0" err="1"/>
            <a:t>Power</a:t>
          </a:r>
          <a:r>
            <a:rPr lang="es-ES" sz="2100" kern="1200" dirty="0"/>
            <a:t> </a:t>
          </a:r>
          <a:r>
            <a:rPr lang="es-ES" sz="2100" kern="1200" dirty="0" err="1"/>
            <a:t>Automate</a:t>
          </a:r>
          <a:r>
            <a:rPr lang="es-ES" sz="2100" kern="1200" dirty="0"/>
            <a:t> para escritorio</a:t>
          </a:r>
          <a:endParaRPr lang="en-US" sz="2100" kern="1200" dirty="0"/>
        </a:p>
      </dsp:txBody>
      <dsp:txXfrm>
        <a:off x="0" y="1175872"/>
        <a:ext cx="6713552" cy="587685"/>
      </dsp:txXfrm>
    </dsp:sp>
    <dsp:sp modelId="{82D5E816-CA09-4CE4-BB01-FA560381BFD3}">
      <dsp:nvSpPr>
        <dsp:cNvPr id="0" name=""/>
        <dsp:cNvSpPr/>
      </dsp:nvSpPr>
      <dsp:spPr>
        <a:xfrm>
          <a:off x="0" y="176355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FEEF69-13D1-4238-A3F4-3ACB5BDAAE24}">
      <dsp:nvSpPr>
        <dsp:cNvPr id="0" name=""/>
        <dsp:cNvSpPr/>
      </dsp:nvSpPr>
      <dsp:spPr>
        <a:xfrm>
          <a:off x="0" y="176355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 dirty="0"/>
            <a:t>Integrar </a:t>
          </a:r>
          <a:r>
            <a:rPr lang="es-ES" sz="2100" b="0" kern="1200" dirty="0" err="1"/>
            <a:t>Power</a:t>
          </a:r>
          <a:r>
            <a:rPr lang="es-ES" sz="2100" b="0" kern="1200" dirty="0"/>
            <a:t> </a:t>
          </a:r>
          <a:r>
            <a:rPr lang="es-ES" sz="2100" b="0" kern="1200" dirty="0" err="1"/>
            <a:t>Automate</a:t>
          </a:r>
          <a:r>
            <a:rPr lang="es-ES" sz="2100" b="0" kern="1200" dirty="0"/>
            <a:t> con otras tecnologías</a:t>
          </a:r>
          <a:endParaRPr lang="en-US" sz="2100" b="0" kern="1200" dirty="0"/>
        </a:p>
      </dsp:txBody>
      <dsp:txXfrm>
        <a:off x="0" y="1763557"/>
        <a:ext cx="6713552" cy="587685"/>
      </dsp:txXfrm>
    </dsp:sp>
    <dsp:sp modelId="{17D065F5-2BD0-47C1-9CAC-84296EC662F3}">
      <dsp:nvSpPr>
        <dsp:cNvPr id="0" name=""/>
        <dsp:cNvSpPr/>
      </dsp:nvSpPr>
      <dsp:spPr>
        <a:xfrm>
          <a:off x="0" y="235124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3E0887-B18D-4B3F-A685-ABC3D5193393}">
      <dsp:nvSpPr>
        <dsp:cNvPr id="0" name=""/>
        <dsp:cNvSpPr/>
      </dsp:nvSpPr>
      <dsp:spPr>
        <a:xfrm>
          <a:off x="0" y="235124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Implementar lógica avanzada</a:t>
          </a:r>
          <a:endParaRPr lang="en-US" sz="2100" b="0" kern="1200"/>
        </a:p>
      </dsp:txBody>
      <dsp:txXfrm>
        <a:off x="0" y="2351242"/>
        <a:ext cx="6713552" cy="587685"/>
      </dsp:txXfrm>
    </dsp:sp>
    <dsp:sp modelId="{F8B83DAD-C40C-4817-853F-C426C49F96C9}">
      <dsp:nvSpPr>
        <dsp:cNvPr id="0" name=""/>
        <dsp:cNvSpPr/>
      </dsp:nvSpPr>
      <dsp:spPr>
        <a:xfrm>
          <a:off x="0" y="2938927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571265-043A-4C1C-884A-442F407D3691}">
      <dsp:nvSpPr>
        <dsp:cNvPr id="0" name=""/>
        <dsp:cNvSpPr/>
      </dsp:nvSpPr>
      <dsp:spPr>
        <a:xfrm>
          <a:off x="0" y="2938927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Compartir y colaborar con Power Automate</a:t>
          </a:r>
          <a:endParaRPr lang="en-US" sz="2100" b="0" kern="1200"/>
        </a:p>
      </dsp:txBody>
      <dsp:txXfrm>
        <a:off x="0" y="2938927"/>
        <a:ext cx="6713552" cy="587685"/>
      </dsp:txXfrm>
    </dsp:sp>
    <dsp:sp modelId="{1C6711F0-9CCB-4CF4-A086-AE5D6B5E2DEF}">
      <dsp:nvSpPr>
        <dsp:cNvPr id="0" name=""/>
        <dsp:cNvSpPr/>
      </dsp:nvSpPr>
      <dsp:spPr>
        <a:xfrm>
          <a:off x="0" y="3526612"/>
          <a:ext cx="67135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8136F7-C8EC-41D1-A187-C6D02F7D728E}">
      <dsp:nvSpPr>
        <dsp:cNvPr id="0" name=""/>
        <dsp:cNvSpPr/>
      </dsp:nvSpPr>
      <dsp:spPr>
        <a:xfrm>
          <a:off x="0" y="3526612"/>
          <a:ext cx="6713552" cy="587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kern="1200"/>
            <a:t>Desarrollar experiencia con Power Automate para escritorio</a:t>
          </a:r>
          <a:endParaRPr lang="en-US" sz="2100" b="0" kern="1200"/>
        </a:p>
      </dsp:txBody>
      <dsp:txXfrm>
        <a:off x="0" y="3526612"/>
        <a:ext cx="6713552" cy="587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6BD51-C238-48E6-B9A7-FFD905A854D7}">
      <dsp:nvSpPr>
        <dsp:cNvPr id="0" name=""/>
        <dsp:cNvSpPr/>
      </dsp:nvSpPr>
      <dsp:spPr>
        <a:xfrm>
          <a:off x="82613" y="1525815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986F2-D06E-4684-AFE5-4557E6C17329}">
      <dsp:nvSpPr>
        <dsp:cNvPr id="0" name=""/>
        <dsp:cNvSpPr/>
      </dsp:nvSpPr>
      <dsp:spPr>
        <a:xfrm>
          <a:off x="271034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B9300-4D45-443E-ADBC-6840DF4C2E12}">
      <dsp:nvSpPr>
        <dsp:cNvPr id="0" name=""/>
        <dsp:cNvSpPr/>
      </dsp:nvSpPr>
      <dsp:spPr>
        <a:xfrm>
          <a:off x="1172126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Listas</a:t>
          </a:r>
          <a:endParaRPr lang="en-US" sz="2100" kern="1200"/>
        </a:p>
      </dsp:txBody>
      <dsp:txXfrm>
        <a:off x="1172126" y="1525815"/>
        <a:ext cx="2114937" cy="897246"/>
      </dsp:txXfrm>
    </dsp:sp>
    <dsp:sp modelId="{F75C48AF-8972-4171-9D72-BFA171CF6D20}">
      <dsp:nvSpPr>
        <dsp:cNvPr id="0" name=""/>
        <dsp:cNvSpPr/>
      </dsp:nvSpPr>
      <dsp:spPr>
        <a:xfrm>
          <a:off x="3655575" y="1525815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C6C5D-5C6B-4729-AAA6-56B0C4F46CAC}">
      <dsp:nvSpPr>
        <dsp:cNvPr id="0" name=""/>
        <dsp:cNvSpPr/>
      </dsp:nvSpPr>
      <dsp:spPr>
        <a:xfrm>
          <a:off x="3843996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2907F-F655-4281-B0CB-27BD5FDC25E8}">
      <dsp:nvSpPr>
        <dsp:cNvPr id="0" name=""/>
        <dsp:cNvSpPr/>
      </dsp:nvSpPr>
      <dsp:spPr>
        <a:xfrm>
          <a:off x="4745088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Tablas de datos</a:t>
          </a:r>
          <a:endParaRPr lang="en-US" sz="2100" kern="1200"/>
        </a:p>
      </dsp:txBody>
      <dsp:txXfrm>
        <a:off x="4745088" y="1525815"/>
        <a:ext cx="2114937" cy="897246"/>
      </dsp:txXfrm>
    </dsp:sp>
    <dsp:sp modelId="{D0B4D023-47F9-487A-9EBC-C0AA3666A9F3}">
      <dsp:nvSpPr>
        <dsp:cNvPr id="0" name=""/>
        <dsp:cNvSpPr/>
      </dsp:nvSpPr>
      <dsp:spPr>
        <a:xfrm>
          <a:off x="7228536" y="1525815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50FD3-0B1D-459F-9BAC-B445CCE62490}">
      <dsp:nvSpPr>
        <dsp:cNvPr id="0" name=""/>
        <dsp:cNvSpPr/>
      </dsp:nvSpPr>
      <dsp:spPr>
        <a:xfrm>
          <a:off x="7416958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C997F-1193-43C4-A076-DCE777557C11}">
      <dsp:nvSpPr>
        <dsp:cNvPr id="0" name=""/>
        <dsp:cNvSpPr/>
      </dsp:nvSpPr>
      <dsp:spPr>
        <a:xfrm>
          <a:off x="8318049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/>
            <a:t>Formato JSON: objetos personalizados</a:t>
          </a:r>
          <a:endParaRPr lang="en-US" sz="2100" kern="1200"/>
        </a:p>
      </dsp:txBody>
      <dsp:txXfrm>
        <a:off x="8318049" y="1525815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51745-5311-AAA3-8AC4-844505B7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D444B1-E662-25E9-3623-FBA9B637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0B5D5B-6972-E22D-AF07-B33FEC9C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1377D6-A775-1960-1000-8A1F2C2A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9258F-6A98-24E5-5F12-6E0A3DF6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86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90FF3-603F-4A7B-6EB8-C416D20A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E26331-7149-4755-C3B6-09A49D813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4C5DD2-10FF-9C65-CA8C-5005F60F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C089F-B95C-FC23-FB57-726187D4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94855B-BA95-BD5C-ACB7-EFD05250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61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305224-3488-5C99-9896-9D24E3716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D154CF-D230-722D-DF1D-3CE241F0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183BEF-6C3C-925A-B3E3-04F6E634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769B1A-6F10-0964-C4FC-3C424739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F76950-9213-419A-00E0-58A0BF64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5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95864-4954-EF1A-CA30-63AAF9DA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107D22-F791-B29F-022A-B1CBB2C8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6700A-98F0-F284-2349-6F6879A2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3969BB-472D-FFF6-83D2-3C669230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1D6A6-62AA-948C-1CD3-A2977E28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46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B73D-B8B4-E82D-B068-28747250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11EE1E-30FF-A79B-5795-B8AEC4A5F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29A82B-0ED8-8D61-4E00-986AE59E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553F85-842E-4A2B-AE87-3C24F016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D8EC0-674F-F830-B828-3E15D196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6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CE117-89F4-BA75-739F-306AB1CC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69734-4F87-55BC-95A4-C938CFDF9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E24B16-5C5C-42FB-186D-96C33A7D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6FDC86-2064-0AE4-2770-6EE7317A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5477E5-1885-06A6-E588-B23A8B48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DFB9AC-805C-0255-E4FD-CEF81AA0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8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B866C-33E3-25BB-B732-95E0E3DA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9C3387-F62A-33FA-BA1A-EFB5B745A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FD640E-EC14-0DC2-DB1D-72F48FBCA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10F396-44D0-9B3D-CA32-46184B4C5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4DA6D8-CC41-077B-1AD0-D50C81A12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C3AC2-0AFA-40B8-C921-5151269B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DCFB6E-B9D5-0B88-E70E-6C32CECF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4FC333-F553-1D20-819A-9C8E0A49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52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A2C61-D03D-8B8F-DBAD-20B11D81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69639C1-C166-0E64-945E-7BA7C760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800111-3195-DD21-FB74-21612691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866AC5-DF64-A35F-224A-3DFC3372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20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DFD545-F2AC-7082-16A5-5FD2FD40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69C932-CA4A-43EA-AC88-8226D86F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4E9187-BEFE-C949-0C8C-BB20E214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625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307DB-6A94-24A4-2230-6332D0FA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6847BE-0513-838F-C599-F1073449B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D5B9C4-9687-020C-BC0E-FEA7F2CAC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32445B-299C-6F9E-50C8-31251780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CEAB19-1BC7-6713-C130-F71CBEBA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B285EA-AB5F-7539-3ED0-EDD709D0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82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52597-C239-CBD1-9A73-0554828F2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199AE8-12E8-ABAA-7F5E-4AA296CC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EE4C9C-BDCE-98D6-3382-0803753D9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BDB9F-6EEE-C740-6EDE-A40F11C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41CE5C-71AD-7F2B-9194-4669B14F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55A500-B62B-902B-AE3F-EDF03BBA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85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65BEF61-77EA-3AAB-4466-F76B6AE3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E06DF6-6D82-0155-8E0B-1D625B34A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62F99B-CCCF-01DC-585E-494D10326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FC6C-270B-435C-810B-0BF6C308DAEC}" type="datetimeFigureOut">
              <a:rPr lang="es-ES" smtClean="0"/>
              <a:t>23/03/2023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83D59-9003-C313-C5BB-0BF3AC31C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89BCE-CED9-67A4-0F36-915E01EB3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CBED-F1C9-4DEC-941A-3FCF435A3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26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agen 13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1D0FB691-F0DF-45B7-7F3F-7A1D3255B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b="576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7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CC2C9B-EB21-88F9-FEDD-EC57995E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/>
              <a:t>Desencadenadores y acciones </a:t>
            </a:r>
          </a:p>
        </p:txBody>
      </p:sp>
      <p:pic>
        <p:nvPicPr>
          <p:cNvPr id="4" name="Picture 2" descr="Captura de pantalla que muestra los desencadenadores para un conector seleccionado">
            <a:extLst>
              <a:ext uri="{FF2B5EF4-FFF2-40B4-BE49-F238E27FC236}">
                <a16:creationId xmlns:a16="http://schemas.microsoft.com/office/drawing/2014/main" id="{0EA27B17-A3F7-BE23-E32A-48E9CE052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0EC55-EA1B-F6D3-E1F3-4DED6111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algn="just"/>
            <a:r>
              <a:rPr lang="es-ES" sz="2200" dirty="0"/>
              <a:t>Los flujos de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se construyen con desencadenadores y acciones. </a:t>
            </a:r>
          </a:p>
          <a:p>
            <a:pPr algn="just"/>
            <a:endParaRPr lang="es-ES" sz="2200" dirty="0"/>
          </a:p>
          <a:p>
            <a:pPr lvl="1" algn="just"/>
            <a:r>
              <a:rPr lang="es-ES" sz="2200" dirty="0"/>
              <a:t>Los desencadenadores determinan qué inicia los flujos.</a:t>
            </a:r>
          </a:p>
          <a:p>
            <a:pPr lvl="1" algn="just"/>
            <a:r>
              <a:rPr lang="es-ES" sz="2200" dirty="0"/>
              <a:t>Las acciones determinan qué sucede.</a:t>
            </a:r>
          </a:p>
        </p:txBody>
      </p:sp>
    </p:spTree>
    <p:extLst>
      <p:ext uri="{BB962C8B-B14F-4D97-AF65-F5344CB8AC3E}">
        <p14:creationId xmlns:p14="http://schemas.microsoft.com/office/powerpoint/2010/main" val="65060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B51F36-6A4E-B685-AAEF-8E864695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b="0" i="0" u="none" strike="noStrike" baseline="0" dirty="0"/>
            </a:br>
            <a:r>
              <a:rPr lang="en-US" sz="6100" dirty="0"/>
              <a:t>LAB: </a:t>
            </a:r>
            <a:r>
              <a:rPr lang="en-US" sz="6100" i="0" u="none" strike="noStrike" baseline="0" dirty="0" err="1"/>
              <a:t>Supervisar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los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correos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electrónicos</a:t>
            </a:r>
            <a:r>
              <a:rPr lang="en-US" sz="6100" i="0" u="none" strike="noStrike" baseline="0" dirty="0"/>
              <a:t> </a:t>
            </a:r>
            <a:r>
              <a:rPr lang="en-US" sz="6100" i="0" u="none" strike="noStrike" baseline="0" dirty="0" err="1"/>
              <a:t>entrantes</a:t>
            </a:r>
            <a:r>
              <a:rPr lang="en-US" sz="6100" i="0" u="none" strike="noStrike" baseline="0" dirty="0"/>
              <a:t> </a:t>
            </a:r>
            <a:endParaRPr lang="en-US" sz="6100" dirty="0"/>
          </a:p>
        </p:txBody>
      </p:sp>
      <p:pic>
        <p:nvPicPr>
          <p:cNvPr id="4" name="Picture 3" descr="CPU con números binarios y placa base">
            <a:extLst>
              <a:ext uri="{FF2B5EF4-FFF2-40B4-BE49-F238E27FC236}">
                <a16:creationId xmlns:a16="http://schemas.microsoft.com/office/drawing/2014/main" id="{D225D217-B877-1D20-D46F-3E8B2568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2" r="3044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D3445-8E53-036E-D567-17049CE0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Certified: Power Automate RPA Developer Associate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64A6AE-301F-B647-B6AF-B460E866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54252-31BA-D5A4-3D1D-84A7B245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Automate para escritorio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A9B9CD-16B8-3EF9-9924-5006F6F4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9" y="591670"/>
            <a:ext cx="4202305" cy="2742004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1264DA-1835-1D30-F819-44823C8E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Crear el primer flujo de Power Automate para escritorio</a:t>
            </a:r>
          </a:p>
        </p:txBody>
      </p:sp>
      <p:pic>
        <p:nvPicPr>
          <p:cNvPr id="4" name="Picture 3" descr="Materiales en la mesa">
            <a:extLst>
              <a:ext uri="{FF2B5EF4-FFF2-40B4-BE49-F238E27FC236}">
                <a16:creationId xmlns:a16="http://schemas.microsoft.com/office/drawing/2014/main" id="{BE02D32C-8DC4-7F42-4A29-F5A918105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9" r="3593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5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EF310-DF76-EB85-1F89-089A4CB4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4600" dirty="0"/>
              <a:t>Definir parámetros de entrada y salida</a:t>
            </a:r>
          </a:p>
        </p:txBody>
      </p:sp>
      <p:pic>
        <p:nvPicPr>
          <p:cNvPr id="5" name="Imagen 4" descr="Interfaz de usuario gráfica, Texto, Aplicación&#10;&#10;Descripción generada automáticamente con confianza media">
            <a:extLst>
              <a:ext uri="{FF2B5EF4-FFF2-40B4-BE49-F238E27FC236}">
                <a16:creationId xmlns:a16="http://schemas.microsoft.com/office/drawing/2014/main" id="{078E97B7-CE87-B0B4-E1A7-79B185D6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337206"/>
            <a:ext cx="5458968" cy="2183588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966B9-0FCE-D33A-B162-0B42327C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1700" dirty="0"/>
              <a:t>Un paso importante para automatizar con eficacia acciones del escritorio es definir la acción y luego las entradas y salidas de esta. </a:t>
            </a:r>
          </a:p>
          <a:p>
            <a:pPr algn="just"/>
            <a:r>
              <a:rPr lang="es-ES" sz="1700" dirty="0"/>
              <a:t>Las variables de entrada incluyen datos que se introducen en el flujo antes o durante la ejecución, y las variables de salida le permiten mover datos desde otras plataformas a </a:t>
            </a:r>
            <a:r>
              <a:rPr lang="es-ES" sz="1700" dirty="0" err="1"/>
              <a:t>Power</a:t>
            </a:r>
            <a:r>
              <a:rPr lang="es-ES" sz="1700" dirty="0"/>
              <a:t> </a:t>
            </a:r>
            <a:r>
              <a:rPr lang="es-ES" sz="1700" dirty="0" err="1"/>
              <a:t>Automate</a:t>
            </a:r>
            <a:r>
              <a:rPr lang="es-ES" sz="1700" dirty="0"/>
              <a:t>. </a:t>
            </a:r>
          </a:p>
          <a:p>
            <a:pPr algn="just"/>
            <a:r>
              <a:rPr lang="es-ES" sz="1700" dirty="0"/>
              <a:t>Comprender cómo definir variables de entrada y salida y cómo modificarlas le ayudará a aprovechar los flujos de escritorio para automatizar tareas repetitivas.</a:t>
            </a:r>
          </a:p>
        </p:txBody>
      </p:sp>
    </p:spTree>
    <p:extLst>
      <p:ext uri="{BB962C8B-B14F-4D97-AF65-F5344CB8AC3E}">
        <p14:creationId xmlns:p14="http://schemas.microsoft.com/office/powerpoint/2010/main" val="35823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B118C-6A1E-7513-0FF3-58655888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Definir variables</a:t>
            </a:r>
          </a:p>
        </p:txBody>
      </p:sp>
      <p:pic>
        <p:nvPicPr>
          <p:cNvPr id="4" name="Picture 3" descr="Uno entre la multitud">
            <a:extLst>
              <a:ext uri="{FF2B5EF4-FFF2-40B4-BE49-F238E27FC236}">
                <a16:creationId xmlns:a16="http://schemas.microsoft.com/office/drawing/2014/main" id="{5FC92563-FA59-3D85-CA2F-71540751C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51" r="23760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5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F07B9-1A3C-E01E-137E-AEA1115E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Acciones de carpeta</a:t>
            </a:r>
            <a:endParaRPr lang="en-US" sz="66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BEA84C3-5A05-D03A-E360-FD70FCBB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8" y="2642616"/>
            <a:ext cx="4889199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56DA054-074C-6976-1A5D-B28A16019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90" y="2642616"/>
            <a:ext cx="490582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6FBAE-6E49-A309-6AC1-E94C93D6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 err="1"/>
              <a:t>Acciones</a:t>
            </a:r>
            <a:r>
              <a:rPr lang="en-US" sz="6600" b="1" dirty="0"/>
              <a:t> de </a:t>
            </a:r>
            <a:r>
              <a:rPr lang="en-US" sz="6600" b="1" dirty="0" err="1"/>
              <a:t>archivo</a:t>
            </a:r>
            <a:endParaRPr lang="en-US" sz="6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95B6E2-FB88-9A89-C635-0F05DC03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92" y="2642616"/>
            <a:ext cx="2812511" cy="360578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D1B8965-9605-26BA-1911-298CCE8F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69" y="2642616"/>
            <a:ext cx="374626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953C31-F208-2547-E76E-53EDF253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Crear una copia de seguridad de la carpeta del escritorio</a:t>
            </a:r>
            <a:endParaRPr lang="en-US" sz="6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2FD56-16C2-846E-3410-8DCD436B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PRESENTACIón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F9589D-E453-0D81-9DF3-116EC3FC016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NOMBRE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/>
              <a:t>UBICACIÓN</a:t>
            </a: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EXPERIENCIA PREVIA CON POWER AUTOMATE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4" name="Marcador de contenido 13" descr="Hombre con barba y bigote&#10;&#10;Descripción generada automáticamente">
            <a:extLst>
              <a:ext uri="{FF2B5EF4-FFF2-40B4-BE49-F238E27FC236}">
                <a16:creationId xmlns:a16="http://schemas.microsoft.com/office/drawing/2014/main" id="{C60EB858-EE80-DAAE-C9E7-4E1A9563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08759" y="640080"/>
            <a:ext cx="559479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0F53CA-E6F9-CA5F-761A-CD931DB6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Leer un Excel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476702C-07E5-4D4B-EEE5-628044BF0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4" y="640080"/>
            <a:ext cx="668723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A7153A-D14A-E24A-82A7-893A8920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Escribir en Excel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2CB9FD-941D-1345-619D-49C7CF0F2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79622"/>
            <a:ext cx="7214616" cy="52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21499-C32B-7E9D-DF19-09664584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Administrar hojas de trabajo</a:t>
            </a:r>
            <a:endParaRPr lang="es-ES" dirty="0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1191185-F769-ECB6-54BC-2203EFE86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38" y="2224633"/>
            <a:ext cx="5906324" cy="3553321"/>
          </a:xfrm>
        </p:spPr>
      </p:pic>
    </p:spTree>
    <p:extLst>
      <p:ext uri="{BB962C8B-B14F-4D97-AF65-F5344CB8AC3E}">
        <p14:creationId xmlns:p14="http://schemas.microsoft.com/office/powerpoint/2010/main" val="159251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7CB10-FD65-E8DD-5DAD-469C37AD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Organizar datos en una hoja de cálculo</a:t>
            </a:r>
            <a:br>
              <a:rPr lang="en-US" sz="6600" b="1"/>
            </a:br>
            <a:endParaRPr lang="en-US" sz="660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 calendario en una tabla apilada encima de los blocs de notas">
            <a:extLst>
              <a:ext uri="{FF2B5EF4-FFF2-40B4-BE49-F238E27FC236}">
                <a16:creationId xmlns:a16="http://schemas.microsoft.com/office/drawing/2014/main" id="{C810ED1F-7514-78EE-873A-FA6139328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1" r="21077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309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9B9FF6-B9AA-B1AD-249C-ACE65283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Automatización</a:t>
            </a: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D63F6DE-45A5-8D96-3D55-3D427062C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r="18198" b="-3"/>
          <a:stretch/>
        </p:blipFill>
        <p:spPr>
          <a:xfrm>
            <a:off x="5591695" y="640080"/>
            <a:ext cx="533981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B9DC1-E500-376D-8A95-A2AF792C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cerrar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manejar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navegadores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E30642-07EA-A167-AFE2-1581BDB65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69" y="640080"/>
            <a:ext cx="700367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6A28BC-B374-FCAD-B331-A644AA5C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s-ES" sz="5000" b="1">
                <a:solidFill>
                  <a:srgbClr val="FFFFFF"/>
                </a:solidFill>
              </a:rPr>
              <a:t>Gestionar páginas web y formularios</a:t>
            </a:r>
            <a:endParaRPr lang="es-ES" sz="5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9842C3-1B40-AABA-1D56-45FB8FA8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es-ES" sz="2200" dirty="0"/>
              <a:t>Hacer clic en un vínculo en una página web</a:t>
            </a:r>
          </a:p>
          <a:p>
            <a:r>
              <a:rPr lang="es-ES" sz="2200" dirty="0"/>
              <a:t>Hacer clic en el vínculo de descarga en la página web</a:t>
            </a:r>
          </a:p>
          <a:p>
            <a:r>
              <a:rPr lang="es-ES" sz="2200" dirty="0"/>
              <a:t>Desplazar el ratón sobre un elemento de página web</a:t>
            </a:r>
          </a:p>
          <a:p>
            <a:r>
              <a:rPr lang="es-ES" sz="2200" dirty="0"/>
              <a:t>Rellenar campo de texto en la página web</a:t>
            </a:r>
          </a:p>
          <a:p>
            <a:r>
              <a:rPr lang="es-ES" sz="2200" dirty="0"/>
              <a:t>Foco en campo de texto en la página web</a:t>
            </a:r>
          </a:p>
          <a:p>
            <a:r>
              <a:rPr lang="es-ES" sz="2200" dirty="0"/>
              <a:t>Establecer el estado de la casilla en la página web</a:t>
            </a:r>
          </a:p>
          <a:p>
            <a:r>
              <a:rPr lang="es-ES" sz="2200" dirty="0"/>
              <a:t>Establecer valor de lista desplegable en la página web</a:t>
            </a:r>
          </a:p>
          <a:p>
            <a:r>
              <a:rPr lang="es-ES" sz="2200" dirty="0"/>
              <a:t>Presionar botón en página web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685568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DF835A-8A61-7191-584F-BDC0EA28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Extraer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páginas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143BACF-3998-C2C6-9D33-252E881E0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59917"/>
            <a:ext cx="7214616" cy="43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88EC62-6D80-CBF7-FC93-EB098A6D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Ejecutar la función JavaScript en la página web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98F2C88-6F7D-4AF3-A841-D2CEBE8EC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63114"/>
            <a:ext cx="7214616" cy="51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4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 en un documento con un bolígrafo">
            <a:extLst>
              <a:ext uri="{FF2B5EF4-FFF2-40B4-BE49-F238E27FC236}">
                <a16:creationId xmlns:a16="http://schemas.microsoft.com/office/drawing/2014/main" id="{3F1233E7-0341-437B-E1B1-BBB2BBA04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FBD91B-2658-32D1-C852-B829A0640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Extraer acciones de MSN</a:t>
            </a:r>
            <a:endParaRPr lang="en-US" sz="66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4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56517-D56F-5FF8-DD6B-E976B61F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ACCIÓN FORMATIVA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032B5C37-C355-96CE-43BA-95709FC73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86449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35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5E4298-0183-AD36-E1E4-AEC19E44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Acciones de cuadro de mensaje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7A89538-0FC9-3422-0007-DFAC3B41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1" y="2619784"/>
            <a:ext cx="3303037" cy="3600041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DE80ADA-2BF9-1627-9D17-E5639B11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48860"/>
            <a:ext cx="3758184" cy="3141889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B6BA524-15DA-975A-2358-6360DEF65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085649"/>
            <a:ext cx="3758184" cy="26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2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CF136C-CB1C-5F4E-C743-54510499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Usar cuadros de mensaje para comunicarse</a:t>
            </a:r>
            <a:endParaRPr lang="en-US"/>
          </a:p>
        </p:txBody>
      </p:sp>
      <p:pic>
        <p:nvPicPr>
          <p:cNvPr id="4" name="Picture 3" descr="Pinturas y pinceles coloridos">
            <a:extLst>
              <a:ext uri="{FF2B5EF4-FFF2-40B4-BE49-F238E27FC236}">
                <a16:creationId xmlns:a16="http://schemas.microsoft.com/office/drawing/2014/main" id="{78581523-3F13-7B2C-28FB-029EA32B8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9" r="1372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487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D6E8F5-7D26-0084-34A5-5B0CBA85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 err="1"/>
              <a:t>Acciones</a:t>
            </a:r>
            <a:r>
              <a:rPr lang="en-US" sz="6600" b="1" dirty="0"/>
              <a:t> de control de </a:t>
            </a:r>
            <a:r>
              <a:rPr lang="en-US" sz="6600" b="1" dirty="0" err="1"/>
              <a:t>texto</a:t>
            </a:r>
            <a:endParaRPr lang="en-US" sz="66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67BAAE2-9AAE-9097-0F3B-55FB3BFB3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" y="2619784"/>
            <a:ext cx="3231036" cy="3600041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CCBD0D8-2819-6397-2A0A-CD22FFD37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71069"/>
            <a:ext cx="3758184" cy="3097470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7F5016F-D2FD-10C3-43DC-DAFF0FCFE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2888345"/>
            <a:ext cx="3758184" cy="306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01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80AB6C-E4B0-1DF9-29C6-D67DCA4D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Acciones de fecha y hora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9F1BBEB-5DAB-18F1-CCF6-13F993549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8" b="4792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3670A62-DEA1-360F-DA43-D9A3DA91D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2" r="-3" b="9984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3BA82B-26B9-606F-1F0C-68DBC907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Acciones</a:t>
            </a:r>
            <a:r>
              <a:rPr lang="en-US" sz="5400" dirty="0"/>
              <a:t> de </a:t>
            </a:r>
            <a:r>
              <a:rPr lang="en-US" sz="5400" dirty="0" err="1"/>
              <a:t>texto</a:t>
            </a:r>
            <a:endParaRPr lang="en-US" sz="5400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5" descr="Números de la bolsa de valores">
            <a:extLst>
              <a:ext uri="{FF2B5EF4-FFF2-40B4-BE49-F238E27FC236}">
                <a16:creationId xmlns:a16="http://schemas.microsoft.com/office/drawing/2014/main" id="{73759FC1-DC86-63FB-10AE-0C75C117B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4" r="157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2895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71EAEC-1B02-4C4B-62E9-0FFE0545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MOUSE</a:t>
            </a:r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7FE513D-D8E7-8899-D099-583D1D1F2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9" y="164592"/>
            <a:ext cx="3423170" cy="4087368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36C6678-0293-8473-539D-EEE0AF89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8" y="203911"/>
            <a:ext cx="3758184" cy="4008729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2996996-B22E-DE40-5545-3FC64638E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04" y="939358"/>
            <a:ext cx="3758184" cy="2537836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31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B3A255-7D02-DCFD-6FF5-93467959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04800"/>
            <a:ext cx="10908792" cy="1442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TECLADO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A09F8C8-3B6F-414C-866C-80565B610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3360386-6D86-235E-2A7D-E5FDF2523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0" r="1" b="13854"/>
          <a:stretch/>
        </p:blipFill>
        <p:spPr>
          <a:xfrm>
            <a:off x="20" y="2665139"/>
            <a:ext cx="6181981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8CCCFF5-9963-1A11-1965-46811D84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" b="2035"/>
          <a:stretch/>
        </p:blipFill>
        <p:spPr>
          <a:xfrm>
            <a:off x="6096001" y="2654313"/>
            <a:ext cx="6096002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2140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9428C8-928D-1A9E-7F06-689B34AA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Simular mouse y teclado</a:t>
            </a:r>
          </a:p>
        </p:txBody>
      </p:sp>
      <p:pic>
        <p:nvPicPr>
          <p:cNvPr id="4" name="Picture 3" descr="Primer plano de un teclado">
            <a:extLst>
              <a:ext uri="{FF2B5EF4-FFF2-40B4-BE49-F238E27FC236}">
                <a16:creationId xmlns:a16="http://schemas.microsoft.com/office/drawing/2014/main" id="{D0CBCD0F-3CFF-757A-D4C6-70FB7D423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6" r="31877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7815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7BD2CB-45F3-C922-448F-8CDF2B67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SCRIPTING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40ED548-803B-664D-3B35-C9EC8C8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2705133"/>
            <a:ext cx="3758184" cy="3429342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C03E52B-5C6A-A645-5E75-18E39BC1D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2864856"/>
            <a:ext cx="3758184" cy="3109897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919C111-A3F0-8712-9B5E-F065D6E35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358118"/>
            <a:ext cx="3758184" cy="21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9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imer plano de un teclado numérico de calculadora">
            <a:extLst>
              <a:ext uri="{FF2B5EF4-FFF2-40B4-BE49-F238E27FC236}">
                <a16:creationId xmlns:a16="http://schemas.microsoft.com/office/drawing/2014/main" id="{1A068242-7EDE-205F-1AB1-E825445B3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8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C58A37-F568-236F-34F8-18EFD765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CALCULAR MODULO CON SCRIPTING</a:t>
            </a:r>
          </a:p>
        </p:txBody>
      </p:sp>
    </p:spTree>
    <p:extLst>
      <p:ext uri="{BB962C8B-B14F-4D97-AF65-F5344CB8AC3E}">
        <p14:creationId xmlns:p14="http://schemas.microsoft.com/office/powerpoint/2010/main" val="201887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CD552-F202-75BB-6CE2-C6E136A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CONTENIDOS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Dispositivo móvil con aplicaciones">
            <a:extLst>
              <a:ext uri="{FF2B5EF4-FFF2-40B4-BE49-F238E27FC236}">
                <a16:creationId xmlns:a16="http://schemas.microsoft.com/office/drawing/2014/main" id="{50021E2D-6F8E-EF1D-7D5F-C9BF5B2E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r="3647" b="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graphicFrame>
        <p:nvGraphicFramePr>
          <p:cNvPr id="26" name="Marcador de contenido 2">
            <a:extLst>
              <a:ext uri="{FF2B5EF4-FFF2-40B4-BE49-F238E27FC236}">
                <a16:creationId xmlns:a16="http://schemas.microsoft.com/office/drawing/2014/main" id="{E6ACAD2A-77E9-1DF7-E07C-AB6E64D13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226472"/>
              </p:ext>
            </p:extLst>
          </p:nvPr>
        </p:nvGraphicFramePr>
        <p:xfrm>
          <a:off x="4905955" y="2071316"/>
          <a:ext cx="671355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0739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4FFE1A-9E3A-F98B-C52B-54B2643F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OCR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D0219048-E5B6-6440-6ABD-41FCC960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13228"/>
            <a:ext cx="7214616" cy="400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3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82638-7B50-ED3D-D710-59515F3E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TAREAS OCR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CA2CB22-3881-F6D9-F19C-DB25D3C8D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1" y="320040"/>
            <a:ext cx="3603193" cy="3895344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1B68873-D321-F89F-E03E-3CA66F9F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86883"/>
            <a:ext cx="5614416" cy="3761658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24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a rellena una bandeja con muestras">
            <a:extLst>
              <a:ext uri="{FF2B5EF4-FFF2-40B4-BE49-F238E27FC236}">
                <a16:creationId xmlns:a16="http://schemas.microsoft.com/office/drawing/2014/main" id="{DE400D27-854E-B0C2-0662-FA4CB329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A3D324-5EBE-407B-5405-8F363E90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/>
              <a:t>Extraer</a:t>
            </a:r>
            <a:r>
              <a:rPr lang="en-US" sz="4800" b="1" dirty="0"/>
              <a:t> </a:t>
            </a:r>
            <a:r>
              <a:rPr lang="en-US" sz="4800" b="1" dirty="0" err="1"/>
              <a:t>datos</a:t>
            </a:r>
            <a:r>
              <a:rPr lang="en-US" sz="4800" b="1" dirty="0"/>
              <a:t> de </a:t>
            </a:r>
            <a:r>
              <a:rPr lang="en-US" sz="4800" b="1" dirty="0" err="1"/>
              <a:t>imágenes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585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5D9E17-E8EF-F0AC-B641-F3B49C61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000"/>
              <a:t>Introducción a las variables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34E189-1C31-5CD4-D8C2-01DB393ED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000" dirty="0"/>
              <a:t>Al desarrollar flujos, es común reutilizar información en múltiples acciones y actualizarla en función de ciertas condiciones. </a:t>
            </a:r>
          </a:p>
          <a:p>
            <a:pPr algn="just"/>
            <a:r>
              <a:rPr lang="es-ES" sz="2000" dirty="0" err="1"/>
              <a:t>Power</a:t>
            </a:r>
            <a:r>
              <a:rPr lang="es-ES" sz="2000" dirty="0"/>
              <a:t> </a:t>
            </a:r>
            <a:r>
              <a:rPr lang="es-ES" sz="2000" dirty="0" err="1"/>
              <a:t>Automate</a:t>
            </a:r>
            <a:r>
              <a:rPr lang="es-ES" sz="2000" dirty="0"/>
              <a:t> para escritorio le permite almacenar esta información para su uso posterior a través de variables. Las variables proporcionan una forma de etiquetar los datos con un nombre descriptivo y le permiten referirse a ellos por su nombre.</a:t>
            </a:r>
          </a:p>
          <a:p>
            <a:endParaRPr lang="es-ES" sz="17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EA01B1A-92E6-814B-ACC3-2B12252A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736720"/>
            <a:ext cx="5458968" cy="33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69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8C2899-20B3-079B-B6CC-FB8E1815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3800"/>
              <a:t>Crear, editar y usar variables</a:t>
            </a:r>
            <a:br>
              <a:rPr lang="es-ES" sz="3800"/>
            </a:br>
            <a:endParaRPr lang="es-ES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D6778-616A-3291-4590-293935EB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s-ES" sz="1900"/>
              <a:t>Para evitar la declaración de variables innecesarias, Power Automate para escritorio produce variables automáticamente para las acciones implementadas.</a:t>
            </a:r>
          </a:p>
          <a:p>
            <a:r>
              <a:rPr lang="es-ES" sz="1900"/>
              <a:t>Cada vez que agrega una nueva acción en el espacio de trabajo, la plataforma genera automáticamente algunas variables que contienen los resultados. </a:t>
            </a:r>
          </a:p>
          <a:p>
            <a:endParaRPr lang="es-ES" sz="190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351C764-8732-4956-9FA6-17F6C1DD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64476"/>
            <a:ext cx="6903720" cy="47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7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708DA0-CA84-7C66-423F-6163AFCC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200" b="1"/>
              <a:t>Tipos de datos avanzados</a:t>
            </a:r>
            <a:br>
              <a:rPr lang="es-ES" sz="4200" b="1"/>
            </a:br>
            <a:endParaRPr lang="es-ES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4EB575D-FDB4-8FBB-53D7-70E39F0262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92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EC842F-C63C-341F-3AE9-706B4E3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Manipulación de variables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622E14-3EC5-415C-DFE1-53ECFDDE8FD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Nombres de variables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Comparaciones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Aritmética básica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9CB1F82-5CC5-5C89-3E1D-266473E8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88847"/>
            <a:ext cx="6903720" cy="42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68C74-192A-310E-C677-559D3B8D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Variables confidenciales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DAF24F5-8675-3C1E-9787-A33A98D2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44" y="2150973"/>
            <a:ext cx="4087368" cy="23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0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E53BF8-73A7-E18E-AA55-7070E1F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variables, acceder a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ellas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manipularlas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362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E1DC78-0891-9324-26A1-B1DA046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33387"/>
            <a:ext cx="5032744" cy="336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Bucles</a:t>
            </a:r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352E261-B644-30F4-CF4C-36B0C187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658386"/>
            <a:ext cx="5593768" cy="3062587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6B5FF7CD-712E-4187-BFF5-B192FFB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005089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DBB3CF7-F5AC-6782-EC1A-71B28EC3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286357"/>
            <a:ext cx="2683879" cy="1811618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12F05C1-CA52-F4A2-BA4D-4CF69BEC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69" y="4403777"/>
            <a:ext cx="2683879" cy="15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9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24728-1AEC-F8A3-1B2E-25FA9506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¿Qué es Power Automate?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D97233B-8CE4-5EC1-9926-09A61B77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0137-E69F-CCF6-4A45-448640CC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es un servicio de flujo de trabajo en línea que automatiza las acciones en las aplicaciones y los servicios más habituales. </a:t>
            </a:r>
          </a:p>
          <a:p>
            <a:pPr algn="just"/>
            <a:r>
              <a:rPr lang="es-ES" sz="2200" dirty="0"/>
              <a:t>Por ejemplo, puedes crear un flujo que agregue un cliente potencial a Microsoft Dynamics 365 y un registro en MailChimp siempre que un usuario con más de 100 seguidores publique un tweet sobre la empresa.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258154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07847-89F6-3EAB-D2B8-AA775A1D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BUCLES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28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F2981-4ADD-B74E-4F19-0B47BA0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s-ES" sz="3000" dirty="0"/>
              <a:t>Ejercicio: Obtener la fecha laborable anterior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2ED40B-174B-228B-BF01-B6518449C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algn="just"/>
            <a:r>
              <a:rPr lang="es-ES" sz="2200" dirty="0"/>
              <a:t>Obtener la fecha actual y utilizar condicionales para determinar que día fue el último día laboral sin incluir el actual</a:t>
            </a:r>
          </a:p>
        </p:txBody>
      </p:sp>
      <p:pic>
        <p:nvPicPr>
          <p:cNvPr id="7" name="Graphic 6" descr="Programar acción de evento">
            <a:extLst>
              <a:ext uri="{FF2B5EF4-FFF2-40B4-BE49-F238E27FC236}">
                <a16:creationId xmlns:a16="http://schemas.microsoft.com/office/drawing/2014/main" id="{AC6E560F-FE72-9A1F-9CC0-FE22F656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228" y="2290936"/>
            <a:ext cx="395935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9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B287CA-D172-9899-5639-2C0A62B3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Acceso a las grabadoras y uso de estas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19889727-789A-E013-675F-25DD387C1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r="2" b="2"/>
          <a:stretch/>
        </p:blipFill>
        <p:spPr>
          <a:xfrm>
            <a:off x="2763814" y="2139484"/>
            <a:ext cx="6664371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6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F13E54-F5B4-674D-5AFC-C55F886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USAR LA GRABADORA PARA AUTOMATIZAR LAS APPS WEB</a:t>
            </a:r>
          </a:p>
        </p:txBody>
      </p:sp>
      <p:pic>
        <p:nvPicPr>
          <p:cNvPr id="13" name="Picture 12" descr="Gráfico económico digital">
            <a:extLst>
              <a:ext uri="{FF2B5EF4-FFF2-40B4-BE49-F238E27FC236}">
                <a16:creationId xmlns:a16="http://schemas.microsoft.com/office/drawing/2014/main" id="{E5F01AD4-A67A-012B-97CA-145546E3E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3" r="17307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45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Un patrón en 3D de formas de anillos conectados por líneas">
            <a:extLst>
              <a:ext uri="{FF2B5EF4-FFF2-40B4-BE49-F238E27FC236}">
                <a16:creationId xmlns:a16="http://schemas.microsoft.com/office/drawing/2014/main" id="{8B647209-AB35-22A5-E21F-1D6E5B28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1C6E7-FF41-75BB-B454-87383CFD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Bases de datos</a:t>
            </a:r>
            <a:endParaRPr lang="en-US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70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6C7A16-D550-526D-4F9C-D8C5902E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Establecer conexión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C9A903F9-6A2F-70D5-4DBF-96FA394ED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52" y="2642616"/>
            <a:ext cx="2797591" cy="3605784"/>
          </a:xfrm>
          <a:prstGeom prst="rect">
            <a:avLst/>
          </a:prstGeom>
        </p:spPr>
      </p:pic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BBACCB-E262-E5F5-AECE-EE53B118C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950670"/>
            <a:ext cx="5614416" cy="29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81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78F78-341D-414D-7AFF-CC19532C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Ejecutar consultas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F7A7E56-6F38-C0FD-584B-CB58E2FF4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38" y="591670"/>
            <a:ext cx="3151728" cy="2742004"/>
          </a:xfrm>
          <a:prstGeom prst="rect">
            <a:avLst/>
          </a:prstGeom>
        </p:spPr>
      </p:pic>
      <p:sp>
        <p:nvSpPr>
          <p:cNvPr id="3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43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F860B8-9934-0344-3A84-D16CE1F7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/>
              <a:t>Ejecutar consultas SQL en archivos de Excel</a:t>
            </a:r>
          </a:p>
        </p:txBody>
      </p:sp>
      <p:pic>
        <p:nvPicPr>
          <p:cNvPr id="4" name="Picture 3" descr="Archivos en carpetas">
            <a:extLst>
              <a:ext uri="{FF2B5EF4-FFF2-40B4-BE49-F238E27FC236}">
                <a16:creationId xmlns:a16="http://schemas.microsoft.com/office/drawing/2014/main" id="{7494F0E2-E70E-7E9E-45A6-A48639F32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4" r="19453" b="-1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41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DBA422-1A62-9C7E-BC21-14D1D353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000"/>
              <a:t>Formulario personalizado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777AC6-B089-D274-F649-D9EF4B43D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579774"/>
            <a:ext cx="5458968" cy="36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77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9BC3F9-890E-87EE-BD30-0C75F7F5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s-ES" sz="5400"/>
              <a:t>AI Builder</a:t>
            </a: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C1D3843E-2216-8517-A559-96B14811D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1184000"/>
            <a:ext cx="5458968" cy="4490000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A5D21F-A770-9191-624E-A577495A9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es una capacidad de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Platform</a:t>
            </a:r>
            <a:r>
              <a:rPr lang="es-ES" sz="2200" dirty="0"/>
              <a:t> que proporciona modelos de IA que están diseñados para optimizar sus procesos comerciales. </a:t>
            </a:r>
          </a:p>
          <a:p>
            <a:pPr algn="just"/>
            <a:r>
              <a:rPr lang="es-ES" sz="2200" dirty="0"/>
              <a:t>AI </a:t>
            </a:r>
            <a:r>
              <a:rPr lang="es-ES" sz="2200" dirty="0" err="1"/>
              <a:t>Builder</a:t>
            </a:r>
            <a:r>
              <a:rPr lang="es-ES" sz="2200" dirty="0"/>
              <a:t> permite a su empresa utilizar la inteligencia para automatizar procesos y obtener información de sus datos en </a:t>
            </a:r>
            <a:r>
              <a:rPr lang="es-ES" sz="2200" dirty="0" err="1">
                <a:effectLst/>
              </a:rPr>
              <a:t>Power</a:t>
            </a:r>
            <a:r>
              <a:rPr lang="es-ES" sz="2200" dirty="0">
                <a:effectLst/>
              </a:rPr>
              <a:t> Apps</a:t>
            </a:r>
            <a:r>
              <a:rPr lang="es-ES" sz="2200" dirty="0"/>
              <a:t> y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570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75500-650A-3F91-8479-A6E66EBD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¿Qué puedo hacer con </a:t>
            </a:r>
            <a:r>
              <a:rPr lang="es-ES" sz="5400" dirty="0" err="1"/>
              <a:t>Power</a:t>
            </a:r>
            <a:r>
              <a:rPr lang="es-ES" sz="5400" dirty="0"/>
              <a:t> </a:t>
            </a:r>
            <a:r>
              <a:rPr lang="es-ES" sz="5400" dirty="0" err="1"/>
              <a:t>Automate</a:t>
            </a:r>
            <a:r>
              <a:rPr lang="es-ES" sz="5400" dirty="0"/>
              <a:t>?</a:t>
            </a:r>
          </a:p>
        </p:txBody>
      </p:sp>
      <p:pic>
        <p:nvPicPr>
          <p:cNvPr id="9" name="Imagen 8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B222BEA-2458-4B60-171A-60571306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" y="3070048"/>
            <a:ext cx="4014216" cy="2757016"/>
          </a:xfrm>
          <a:prstGeom prst="rect">
            <a:avLst/>
          </a:pr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A288E809-78E7-9586-7E23-BA1E3E056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80" y="865183"/>
            <a:ext cx="3995928" cy="184144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1278F-82AD-1A5E-D14D-7FE2DC9D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Responder al instante a notificaciones o correos electrónicos de prioridad alta.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Capturar, supervisar y realizar un seguimiento de nuevos clientes potenciales.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Copiar todos los archivos adjuntos de correo electrónico en su cuenta de OneDrive para la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Recopilar datos sobre su empresa y compartir esa información con su equipo.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200" dirty="0"/>
              <a:t>Automatizar flujos de trabajo de aprobación.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865340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FA095C-ED33-30CA-96A2-E92E967C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s-ES" sz="5400"/>
              <a:t>Ejercicio: Extraer números de teléfono y correos electrónicos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8C742-F0D9-2434-5615-3FAE70B5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algn="just"/>
            <a:r>
              <a:rPr lang="es-ES" sz="2200" dirty="0"/>
              <a:t>Construir un flujo que le pida al usuario con un formulario personalizado que introduzca un texto. Extraiga del texto los números de teléfono y correos electrónicos (AI) y los devuelva por otro cuadro de mensaje.</a:t>
            </a:r>
          </a:p>
        </p:txBody>
      </p:sp>
    </p:spTree>
    <p:extLst>
      <p:ext uri="{BB962C8B-B14F-4D97-AF65-F5344CB8AC3E}">
        <p14:creationId xmlns:p14="http://schemas.microsoft.com/office/powerpoint/2010/main" val="2529138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52CB6B-BB94-64AF-3693-FCD8E739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s-ES" sz="5400"/>
              <a:t>Conectar flujos de escritorio y nube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sfera con una red de nodos conectados">
            <a:extLst>
              <a:ext uri="{FF2B5EF4-FFF2-40B4-BE49-F238E27FC236}">
                <a16:creationId xmlns:a16="http://schemas.microsoft.com/office/drawing/2014/main" id="{798EDA0C-53B7-CA14-427F-3EF5ABAB9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06" r="1" b="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AF05E-84C1-663F-387E-554F57EE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r>
              <a:rPr lang="es-ES" sz="2200" dirty="0"/>
              <a:t>Es posible que tenga procesos de negocio que utilicen aplicaciones de escritorio y servicios en la nube. La combinación de flujos de escritorio con flujos de nube le permite aprovechar ambas oportunidades. </a:t>
            </a:r>
            <a:endParaRPr lang="es-ES" sz="2200"/>
          </a:p>
          <a:p>
            <a:r>
              <a:rPr lang="es-ES" sz="2200" dirty="0"/>
              <a:t>Con </a:t>
            </a:r>
            <a:r>
              <a:rPr lang="es-ES" sz="2200"/>
              <a:t>Power</a:t>
            </a:r>
            <a:r>
              <a:rPr lang="es-ES" sz="2200" dirty="0"/>
              <a:t> </a:t>
            </a:r>
            <a:r>
              <a:rPr lang="es-ES" sz="2200"/>
              <a:t>Automate</a:t>
            </a:r>
            <a:r>
              <a:rPr lang="es-ES" sz="2200" dirty="0"/>
              <a:t> para escritorio, puede llevar la información de servicios como Microsoft </a:t>
            </a:r>
            <a:r>
              <a:rPr lang="es-ES" sz="2200"/>
              <a:t>Teams</a:t>
            </a:r>
            <a:r>
              <a:rPr lang="es-ES" sz="2200" dirty="0"/>
              <a:t> o Microsoft Outlook a aplicaciones heredadas configurando una puerta de enlace para su escritorio.</a:t>
            </a:r>
            <a:endParaRPr lang="es-ES" sz="2200"/>
          </a:p>
        </p:txBody>
      </p:sp>
    </p:spTree>
    <p:extLst>
      <p:ext uri="{BB962C8B-B14F-4D97-AF65-F5344CB8AC3E}">
        <p14:creationId xmlns:p14="http://schemas.microsoft.com/office/powerpoint/2010/main" val="3389952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74DA2-391B-3FD3-E5E5-FCD2C6F0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Conectores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5C83-E507-3AAF-C0B2-56612EB7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0" r="4491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21D61-AA96-FDD8-5D50-18E66F1A6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sz="2200" dirty="0"/>
              <a:t>Un conector es un proxy o un contenedor en torno a una API que permite que el servicio se comunique con Microsoft </a:t>
            </a:r>
            <a:r>
              <a:rPr lang="es-ES" sz="2200" dirty="0" err="1"/>
              <a:t>Power</a:t>
            </a:r>
            <a:r>
              <a:rPr lang="es-ES" sz="2200" dirty="0"/>
              <a:t> </a:t>
            </a:r>
            <a:r>
              <a:rPr lang="es-ES" sz="2200" dirty="0" err="1"/>
              <a:t>Automate</a:t>
            </a:r>
            <a:r>
              <a:rPr lang="es-ES" sz="2200" dirty="0"/>
              <a:t> y otras aplicaciones. </a:t>
            </a:r>
          </a:p>
          <a:p>
            <a:pPr algn="just"/>
            <a:r>
              <a:rPr lang="es-ES" sz="2200" dirty="0"/>
              <a:t>Le permite aprovechar las acciones y desencadenadores </a:t>
            </a:r>
            <a:r>
              <a:rPr lang="es-ES" sz="2200" dirty="0" err="1"/>
              <a:t>precompilados</a:t>
            </a:r>
            <a:r>
              <a:rPr lang="es-ES" sz="2200" dirty="0"/>
              <a:t> que ayudan a crear sus flujos de escritorio y de nube. Por ejemplo, el conector Outlook.com le permite realizar varias acciones, como enviar correos electrónicos, programar reuniones y agregar contactos.</a:t>
            </a:r>
          </a:p>
        </p:txBody>
      </p:sp>
    </p:spTree>
    <p:extLst>
      <p:ext uri="{BB962C8B-B14F-4D97-AF65-F5344CB8AC3E}">
        <p14:creationId xmlns:p14="http://schemas.microsoft.com/office/powerpoint/2010/main" val="92533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5CAD4-3A6A-E719-9F62-5A3D0018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 err="1"/>
              <a:t>Conectar</a:t>
            </a:r>
            <a:r>
              <a:rPr lang="en-US" sz="5100" dirty="0"/>
              <a:t> un </a:t>
            </a:r>
            <a:r>
              <a:rPr lang="en-US" sz="5100" dirty="0" err="1"/>
              <a:t>flujo</a:t>
            </a:r>
            <a:r>
              <a:rPr lang="en-US" sz="5100" dirty="0"/>
              <a:t> de </a:t>
            </a:r>
            <a:r>
              <a:rPr lang="en-US" sz="5100" dirty="0" err="1"/>
              <a:t>nube</a:t>
            </a:r>
            <a:r>
              <a:rPr lang="en-US" sz="5100" dirty="0"/>
              <a:t> a </a:t>
            </a:r>
            <a:r>
              <a:rPr lang="en-US" sz="5100" dirty="0" err="1"/>
              <a:t>flujos</a:t>
            </a:r>
            <a:r>
              <a:rPr lang="en-US" sz="5100" dirty="0"/>
              <a:t> de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  <a:r>
              <a:rPr lang="en-US" sz="5100" dirty="0" err="1"/>
              <a:t>en</a:t>
            </a:r>
            <a:r>
              <a:rPr lang="en-US" sz="5100" dirty="0"/>
              <a:t> Power Automate para </a:t>
            </a:r>
            <a:r>
              <a:rPr lang="en-US" sz="5100" dirty="0" err="1"/>
              <a:t>escritorio</a:t>
            </a:r>
            <a:r>
              <a:rPr lang="en-US" sz="5100" dirty="0"/>
              <a:t> </a:t>
            </a:r>
          </a:p>
        </p:txBody>
      </p:sp>
      <p:pic>
        <p:nvPicPr>
          <p:cNvPr id="4" name="Picture 3" descr="Escritorio iluminado por el sol">
            <a:extLst>
              <a:ext uri="{FF2B5EF4-FFF2-40B4-BE49-F238E27FC236}">
                <a16:creationId xmlns:a16="http://schemas.microsoft.com/office/drawing/2014/main" id="{13562941-3BAA-AF6D-6116-68D802689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9" r="34413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6284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D3ADDA-BA25-2AD6-F2CF-AAC19A79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Outlook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0F37B7E-C66E-B9A2-AE5B-F1FDF01CB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2035489"/>
            <a:ext cx="7214616" cy="27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55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05C9BA-8083-1208-C8D3-8DCDAD32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Subflujos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1DBA7986-BFE8-40E6-1303-44F350B4B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629667"/>
            <a:ext cx="7214616" cy="35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3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F0ADF4-0849-A292-A3DC-531CE7D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FFFFFF"/>
                </a:solidFill>
              </a:rPr>
              <a:t>Excepciones</a:t>
            </a:r>
            <a:endParaRPr lang="es-E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F59559-482B-36EF-6818-C90E63A3C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just"/>
            <a:r>
              <a:rPr lang="es-ES" dirty="0"/>
              <a:t>Las excepciones son eventos que ocurren mientras se ejecuta un flujo. </a:t>
            </a:r>
          </a:p>
          <a:p>
            <a:pPr algn="just"/>
            <a:r>
              <a:rPr lang="es-ES" dirty="0"/>
              <a:t>Estos eventos interrumpen el flujo esperado de acciones y hacen que falle si no se controlan correctamente. </a:t>
            </a:r>
          </a:p>
          <a:p>
            <a:pPr algn="just"/>
            <a:r>
              <a:rPr lang="es-ES" dirty="0"/>
              <a:t>Las excepciones se producen cuando una acción no se puede ejecutar según lo previsto y pueden deberse a varios factores: entradas incorrectas, valores inesperados, errores de software/hardware, recursos no disponibles, etc.</a:t>
            </a:r>
          </a:p>
        </p:txBody>
      </p:sp>
    </p:spTree>
    <p:extLst>
      <p:ext uri="{BB962C8B-B14F-4D97-AF65-F5344CB8AC3E}">
        <p14:creationId xmlns:p14="http://schemas.microsoft.com/office/powerpoint/2010/main" val="1490611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63925D-EF70-F927-8C70-28A64603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ERRORES</a:t>
            </a: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D7C81B5-C135-498B-4385-DB28D1F0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5" y="164592"/>
            <a:ext cx="3637757" cy="4087368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69764F4-6F76-62CB-58DA-CED0E7385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8" y="225065"/>
            <a:ext cx="3758184" cy="3966421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D044A5-A563-3BB5-EB84-40A55CCF1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04" y="587559"/>
            <a:ext cx="3758184" cy="3241433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786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36FEA-B92E-1231-3DCE-59045DFE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 de excepciones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portátil seguro">
            <a:extLst>
              <a:ext uri="{FF2B5EF4-FFF2-40B4-BE49-F238E27FC236}">
                <a16:creationId xmlns:a16="http://schemas.microsoft.com/office/drawing/2014/main" id="{83E9F2E8-12D0-349B-ED6B-0EAA7A61D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1299" y="2633472"/>
            <a:ext cx="358635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07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3978C9-0DAA-D74D-BD7A-3E165225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3000"/>
              <a:t>Ejercicio: Eliminar archivos de una carpeta que cumplen cierta condición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16C9C5-78FE-2290-52A8-B7AA1848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algn="just"/>
            <a:r>
              <a:rPr lang="es-ES" sz="2200" dirty="0"/>
              <a:t>Escribe un flujo que elimine los archivos de una carpeta que están en cierto intervalo</a:t>
            </a:r>
          </a:p>
          <a:p>
            <a:pPr algn="just"/>
            <a:r>
              <a:rPr lang="es-ES" sz="2200" dirty="0"/>
              <a:t>Los archivos de la carpeta están numerados </a:t>
            </a:r>
          </a:p>
          <a:p>
            <a:pPr algn="just"/>
            <a:r>
              <a:rPr lang="es-ES" sz="2200" dirty="0"/>
              <a:t>Se le pide al usuario que defina un intervalo y la ubicación de la carpeta y se deben eliminar los archivos que cumplan dicha condición</a:t>
            </a:r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9FA26F55-7D64-7422-7E8D-9DC08FD05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8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D533A9-8F15-AF7F-994D-8B82C961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Plantillas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262D976-C0C3-AC6E-D4B4-D50B73C7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11" y="640080"/>
            <a:ext cx="707058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0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7B54E6-86BF-B42D-83B4-79F2185C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Extraer de PDF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813CA93-F241-DA0D-9CC9-2F7DEB8FB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53" y="640080"/>
            <a:ext cx="601670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2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D6F6A2-1DF2-C6FA-7163-211525FE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Extraer tablas de PDF</a:t>
            </a:r>
          </a:p>
        </p:txBody>
      </p:sp>
      <p:pic>
        <p:nvPicPr>
          <p:cNvPr id="4" name="Picture 3" descr="Mesa de la sala de conferencias">
            <a:extLst>
              <a:ext uri="{FF2B5EF4-FFF2-40B4-BE49-F238E27FC236}">
                <a16:creationId xmlns:a16="http://schemas.microsoft.com/office/drawing/2014/main" id="{2DADE904-2FE5-A71B-3CFE-0F551C7FA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8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377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0707D-D41A-D840-09AF-E0EDEF1B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Compartir flujos de nube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8A00E78-04F2-D699-B429-6F15F98A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422246"/>
            <a:ext cx="7214616" cy="39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74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D30F42-AE9E-DA5D-257F-AC3C5158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Coopropiedad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104D3A5-5D8B-2B5E-10DB-4070541F2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392805"/>
            <a:ext cx="5614416" cy="2105405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C9CAD43-3E9D-14E6-6646-9CF5F7672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877049"/>
            <a:ext cx="5614416" cy="11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575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B22D88-A36D-B27D-674B-B1B385A7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Solo ejecución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1243DD3-E18E-DD7A-A4E4-803D56277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2" y="2642616"/>
            <a:ext cx="2688472" cy="3605784"/>
          </a:xfrm>
          <a:prstGeom prst="rect">
            <a:avLst/>
          </a:prstGeom>
        </p:spPr>
      </p:pic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66EE140-485B-394F-5463-3A0A51692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027868"/>
            <a:ext cx="5614416" cy="28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25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Una persona que busca un papel en una mesa llena de papel y notas adhesivas">
            <a:extLst>
              <a:ext uri="{FF2B5EF4-FFF2-40B4-BE49-F238E27FC236}">
                <a16:creationId xmlns:a16="http://schemas.microsoft.com/office/drawing/2014/main" id="{41210BD3-95E9-9128-1404-4C2C012BB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23ED38-6BEC-FD54-B6CD-250030691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Enviar una copia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596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2BD92A-2F7F-C452-D021-5547212F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Compartir botones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8F6259D-5ADB-7C01-9373-4B39A6290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2188799"/>
            <a:ext cx="7214616" cy="24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9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E1CD3A-EFB1-B196-CC40-C184BA50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Uso compartido de un vínculo a un flujo de botón</a:t>
            </a:r>
            <a:b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5EB9925A-F529-9F82-3B1C-CB0CFA9E7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44" y="640080"/>
            <a:ext cx="265031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4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73457F-3FAC-B4E7-F9BC-324A0159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 una lista de los usuarios de flujo de botón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2C7D859-F8D6-C1D4-185C-96B2D42F9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27840"/>
            <a:ext cx="7214616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42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A1F03C-6E4D-CADB-4D1E-C9A11079F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Supervisar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historial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ejecución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un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flujo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botón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2B7D828-063B-D228-E75B-EDD12C6E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82" y="640080"/>
            <a:ext cx="333024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9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D6EF9-E92C-9E5C-E790-D6DEB653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 breve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recorrido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Power Automate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28AB91-5F72-F74E-B2B3-BAB43D4C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89370"/>
            <a:ext cx="7214616" cy="48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1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126602-E243-73C0-7125-123D85A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Colaboración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C6D3AD9C-820F-8503-B9AB-AD42FF406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062246"/>
            <a:ext cx="5614416" cy="2766524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E76FF2-82F6-1853-8BF4-055F3E56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406842"/>
            <a:ext cx="5614416" cy="20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5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227940-6CCD-EB8C-9E6D-C101AEF3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Copresencia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88F1817-6A6C-26B2-95FC-EAEBBE2F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15953"/>
            <a:ext cx="4087368" cy="1307958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B386AD-E8B0-896B-E92F-2815EBB7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400" dirty="0"/>
              <a:t>Tipos de flujos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38DFB5-E14B-B925-8A14-A8D2BEBD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algn="just"/>
            <a:r>
              <a:rPr lang="es-ES" sz="2400" b="1" dirty="0"/>
              <a:t>Flujo de nube</a:t>
            </a:r>
            <a:r>
              <a:rPr lang="es-ES" sz="2400" dirty="0"/>
              <a:t>: La información, una vez almacenada en una nube (plataforma en línea), se procesa de forma automática. Por ejemplo, un correo electrónico, una visita a la página web o una interacción en redes sociales. </a:t>
            </a:r>
          </a:p>
          <a:p>
            <a:pPr lvl="1" algn="just"/>
            <a:r>
              <a:rPr lang="es-ES" dirty="0"/>
              <a:t>Dentro de los flujos de nube podemos encontrar flujos automatizados, instantáneos y programados. Los primeros se desencadenan por un evento, como la recepción de un correo electrónico. Los flujos instantáneos se ejecutan con un botón y los programados se ejecutan mediante la carga de datos a SharePoint.</a:t>
            </a:r>
          </a:p>
          <a:p>
            <a:pPr algn="just"/>
            <a:r>
              <a:rPr lang="es-ES" sz="2400" b="1" dirty="0"/>
              <a:t>Flujos de escritorio</a:t>
            </a:r>
            <a:r>
              <a:rPr lang="es-ES" sz="2400" dirty="0"/>
              <a:t>: Trabaja con la información almacenada en el ordenador, es decir, en local. Organiza carpetas, extrae datos de páginas web o programa automatismos de inicio automático.</a:t>
            </a:r>
          </a:p>
          <a:p>
            <a:pPr algn="just"/>
            <a:endParaRPr lang="es-ES" sz="24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19117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1327</Words>
  <Application>Microsoft Office PowerPoint</Application>
  <PresentationFormat>Panorámica</PresentationFormat>
  <Paragraphs>142</Paragraphs>
  <Slides>81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Tema de Office</vt:lpstr>
      <vt:lpstr>Presentación de PowerPoint</vt:lpstr>
      <vt:lpstr>PRESENTACIón</vt:lpstr>
      <vt:lpstr>ACCIÓN FORMATIVA</vt:lpstr>
      <vt:lpstr>CONTENIDOS</vt:lpstr>
      <vt:lpstr>¿Qué es Power Automate?</vt:lpstr>
      <vt:lpstr>¿Qué puedo hacer con Power Automate?</vt:lpstr>
      <vt:lpstr>Plantillas </vt:lpstr>
      <vt:lpstr>Un breve recorrido por Power Automate</vt:lpstr>
      <vt:lpstr>Tipos de flujos</vt:lpstr>
      <vt:lpstr>Desencadenadores y acciones </vt:lpstr>
      <vt:lpstr> LAB: Supervisar los correos electrónicos entrantes </vt:lpstr>
      <vt:lpstr>Microsoft Certified: Power Automate RPA Developer Associate</vt:lpstr>
      <vt:lpstr>Power Automate para escritorio</vt:lpstr>
      <vt:lpstr>Crear el primer flujo de Power Automate para escritorio</vt:lpstr>
      <vt:lpstr>Definir parámetros de entrada y salida</vt:lpstr>
      <vt:lpstr>Definir variables</vt:lpstr>
      <vt:lpstr>Acciones de carpeta</vt:lpstr>
      <vt:lpstr>Acciones de archivo</vt:lpstr>
      <vt:lpstr>Crear una copia de seguridad de la carpeta del escritorio</vt:lpstr>
      <vt:lpstr>Leer un Excel</vt:lpstr>
      <vt:lpstr>Escribir en Excel</vt:lpstr>
      <vt:lpstr>Administrar hojas de trabajo</vt:lpstr>
      <vt:lpstr>Organizar datos en una hoja de cálculo </vt:lpstr>
      <vt:lpstr>Automatización web</vt:lpstr>
      <vt:lpstr>Iniciar, cerrar y manejar navegadores</vt:lpstr>
      <vt:lpstr>Gestionar páginas web y formularios</vt:lpstr>
      <vt:lpstr>Extraer datos de páginas web</vt:lpstr>
      <vt:lpstr>Ejecutar la función JavaScript en la página web</vt:lpstr>
      <vt:lpstr>Extraer acciones de MSN</vt:lpstr>
      <vt:lpstr>Acciones de cuadro de mensaje</vt:lpstr>
      <vt:lpstr>Usar cuadros de mensaje para comunicarse</vt:lpstr>
      <vt:lpstr>Acciones de control de texto</vt:lpstr>
      <vt:lpstr>Acciones de fecha y hora</vt:lpstr>
      <vt:lpstr>Acciones de texto</vt:lpstr>
      <vt:lpstr>MOUSE</vt:lpstr>
      <vt:lpstr>TECLADO</vt:lpstr>
      <vt:lpstr>Simular mouse y teclado</vt:lpstr>
      <vt:lpstr>SCRIPTING</vt:lpstr>
      <vt:lpstr>CALCULAR MODULO CON SCRIPTING</vt:lpstr>
      <vt:lpstr>OCR</vt:lpstr>
      <vt:lpstr>TAREAS OCR</vt:lpstr>
      <vt:lpstr>Extraer datos de imágenes</vt:lpstr>
      <vt:lpstr>Introducción a las variables</vt:lpstr>
      <vt:lpstr>Crear, editar y usar variables </vt:lpstr>
      <vt:lpstr>Tipos de datos avanzados </vt:lpstr>
      <vt:lpstr>Manipulación de variables</vt:lpstr>
      <vt:lpstr>Variables confidenciales</vt:lpstr>
      <vt:lpstr>Crear variables, acceder a ellas y manipularlas</vt:lpstr>
      <vt:lpstr>Bucles</vt:lpstr>
      <vt:lpstr>BUCLES</vt:lpstr>
      <vt:lpstr>Ejercicio: Obtener la fecha laborable anterior</vt:lpstr>
      <vt:lpstr>Acceso a las grabadoras y uso de estas</vt:lpstr>
      <vt:lpstr>USAR LA GRABADORA PARA AUTOMATIZAR LAS APPS WEB</vt:lpstr>
      <vt:lpstr>Bases de datos</vt:lpstr>
      <vt:lpstr>Establecer conexión</vt:lpstr>
      <vt:lpstr>Ejecutar consultas</vt:lpstr>
      <vt:lpstr>Ejecutar consultas SQL en archivos de Excel</vt:lpstr>
      <vt:lpstr>Formulario personalizado</vt:lpstr>
      <vt:lpstr>AI Builder</vt:lpstr>
      <vt:lpstr>Ejercicio: Extraer números de teléfono y correos electrónicos</vt:lpstr>
      <vt:lpstr>Conectar flujos de escritorio y nube </vt:lpstr>
      <vt:lpstr>Conectores</vt:lpstr>
      <vt:lpstr>Conectar un flujo de nube a flujos de escritorio en Power Automate para escritorio </vt:lpstr>
      <vt:lpstr>Outlook</vt:lpstr>
      <vt:lpstr>Subflujos</vt:lpstr>
      <vt:lpstr>Excepciones</vt:lpstr>
      <vt:lpstr>ERRORES</vt:lpstr>
      <vt:lpstr>Control de excepciones</vt:lpstr>
      <vt:lpstr>Ejercicio: Eliminar archivos de una carpeta que cumplen cierta condición</vt:lpstr>
      <vt:lpstr>Extraer de PDF</vt:lpstr>
      <vt:lpstr>Extraer tablas de PDF</vt:lpstr>
      <vt:lpstr>Compartir flujos de nube </vt:lpstr>
      <vt:lpstr>Coopropiedad</vt:lpstr>
      <vt:lpstr>Solo ejecución</vt:lpstr>
      <vt:lpstr>Enviar una copia</vt:lpstr>
      <vt:lpstr>Compartir botones </vt:lpstr>
      <vt:lpstr>Uso compartido de un vínculo a un flujo de botón </vt:lpstr>
      <vt:lpstr>Ver una lista de los usuarios de flujo de botón</vt:lpstr>
      <vt:lpstr>Supervisar el historial de ejecución de un flujo de botón</vt:lpstr>
      <vt:lpstr>Colaboración</vt:lpstr>
      <vt:lpstr>Copresencia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Lopez</dc:creator>
  <cp:lastModifiedBy>Jorge Lopez</cp:lastModifiedBy>
  <cp:revision>23</cp:revision>
  <dcterms:created xsi:type="dcterms:W3CDTF">2023-03-09T06:04:28Z</dcterms:created>
  <dcterms:modified xsi:type="dcterms:W3CDTF">2023-03-23T14:25:33Z</dcterms:modified>
</cp:coreProperties>
</file>